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handoutMasterIdLst>
    <p:handoutMasterId r:id="rId23"/>
  </p:handoutMasterIdLst>
  <p:sldIdLst>
    <p:sldId id="287" r:id="rId2"/>
    <p:sldId id="257" r:id="rId3"/>
    <p:sldId id="291" r:id="rId4"/>
    <p:sldId id="292" r:id="rId5"/>
    <p:sldId id="296" r:id="rId6"/>
    <p:sldId id="263" r:id="rId7"/>
    <p:sldId id="308" r:id="rId8"/>
    <p:sldId id="336" r:id="rId9"/>
    <p:sldId id="327" r:id="rId10"/>
    <p:sldId id="328" r:id="rId11"/>
    <p:sldId id="309" r:id="rId12"/>
    <p:sldId id="311" r:id="rId13"/>
    <p:sldId id="329" r:id="rId14"/>
    <p:sldId id="310" r:id="rId15"/>
    <p:sldId id="293" r:id="rId16"/>
    <p:sldId id="316" r:id="rId17"/>
    <p:sldId id="317" r:id="rId18"/>
    <p:sldId id="333" r:id="rId19"/>
    <p:sldId id="334" r:id="rId20"/>
    <p:sldId id="335" r:id="rId21"/>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3F3F3F"/>
        </a:solidFill>
        <a:effectLst/>
        <a:uFillTx/>
        <a:latin typeface="+mj-lt"/>
        <a:ea typeface="+mj-ea"/>
        <a:cs typeface="+mj-cs"/>
        <a:sym typeface="Helvetica"/>
      </a:defRPr>
    </a:lvl1pPr>
    <a:lvl2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3F3F3F"/>
        </a:solidFill>
        <a:effectLst/>
        <a:uFillTx/>
        <a:latin typeface="+mj-lt"/>
        <a:ea typeface="+mj-ea"/>
        <a:cs typeface="+mj-cs"/>
        <a:sym typeface="Helvetica"/>
      </a:defRPr>
    </a:lvl2pPr>
    <a:lvl3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3F3F3F"/>
        </a:solidFill>
        <a:effectLst/>
        <a:uFillTx/>
        <a:latin typeface="+mj-lt"/>
        <a:ea typeface="+mj-ea"/>
        <a:cs typeface="+mj-cs"/>
        <a:sym typeface="Helvetica"/>
      </a:defRPr>
    </a:lvl3pPr>
    <a:lvl4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3F3F3F"/>
        </a:solidFill>
        <a:effectLst/>
        <a:uFillTx/>
        <a:latin typeface="+mj-lt"/>
        <a:ea typeface="+mj-ea"/>
        <a:cs typeface="+mj-cs"/>
        <a:sym typeface="Helvetica"/>
      </a:defRPr>
    </a:lvl4pPr>
    <a:lvl5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3F3F3F"/>
        </a:solidFill>
        <a:effectLst/>
        <a:uFillTx/>
        <a:latin typeface="+mj-lt"/>
        <a:ea typeface="+mj-ea"/>
        <a:cs typeface="+mj-cs"/>
        <a:sym typeface="Helvetica"/>
      </a:defRPr>
    </a:lvl5pPr>
    <a:lvl6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3F3F3F"/>
        </a:solidFill>
        <a:effectLst/>
        <a:uFillTx/>
        <a:latin typeface="+mj-lt"/>
        <a:ea typeface="+mj-ea"/>
        <a:cs typeface="+mj-cs"/>
        <a:sym typeface="Helvetica"/>
      </a:defRPr>
    </a:lvl6pPr>
    <a:lvl7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3F3F3F"/>
        </a:solidFill>
        <a:effectLst/>
        <a:uFillTx/>
        <a:latin typeface="+mj-lt"/>
        <a:ea typeface="+mj-ea"/>
        <a:cs typeface="+mj-cs"/>
        <a:sym typeface="Helvetica"/>
      </a:defRPr>
    </a:lvl7pPr>
    <a:lvl8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3F3F3F"/>
        </a:solidFill>
        <a:effectLst/>
        <a:uFillTx/>
        <a:latin typeface="+mj-lt"/>
        <a:ea typeface="+mj-ea"/>
        <a:cs typeface="+mj-cs"/>
        <a:sym typeface="Helvetica"/>
      </a:defRPr>
    </a:lvl8pPr>
    <a:lvl9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3F3F3F"/>
        </a:solidFill>
        <a:effectLst/>
        <a:uFillTx/>
        <a:latin typeface="+mj-lt"/>
        <a:ea typeface="+mj-ea"/>
        <a:cs typeface="+mj-cs"/>
        <a:sym typeface="Helvetica"/>
      </a:defRPr>
    </a:lvl9pPr>
  </p:defaultTextStyle>
  <p:extLst>
    <p:ext uri="{EFAFB233-063F-42B5-8137-9DF3F51BA10A}">
      <p15:sldGuideLst xmlns:p15="http://schemas.microsoft.com/office/powerpoint/2012/main">
        <p15:guide id="1" orient="horz" pos="1344" userDrawn="1">
          <p15:clr>
            <a:srgbClr val="A4A3A4"/>
          </p15:clr>
        </p15:guide>
        <p15:guide id="2" pos="347" userDrawn="1">
          <p15:clr>
            <a:srgbClr val="A4A3A4"/>
          </p15:clr>
        </p15:guide>
        <p15:guide id="3" orient="horz" pos="1128" userDrawn="1">
          <p15:clr>
            <a:srgbClr val="A4A3A4"/>
          </p15:clr>
        </p15:guide>
        <p15:guide id="4" pos="2190" userDrawn="1">
          <p15:clr>
            <a:srgbClr val="A4A3A4"/>
          </p15:clr>
        </p15:guide>
        <p15:guide id="5" orient="horz" pos="1740" userDrawn="1">
          <p15:clr>
            <a:srgbClr val="A4A3A4"/>
          </p15:clr>
        </p15:guide>
        <p15:guide id="6" pos="3286" userDrawn="1">
          <p15:clr>
            <a:srgbClr val="A4A3A4"/>
          </p15:clr>
        </p15:guide>
        <p15:guide id="7" pos="2929" userDrawn="1">
          <p15:clr>
            <a:srgbClr val="A4A3A4"/>
          </p15:clr>
        </p15:guide>
        <p15:guide id="8" pos="3856" userDrawn="1">
          <p15:clr>
            <a:srgbClr val="A4A3A4"/>
          </p15:clr>
        </p15:guide>
        <p15:guide id="9" orient="horz" pos="54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700"/>
    <a:srgbClr val="444444"/>
    <a:srgbClr val="FFD600"/>
    <a:srgbClr val="3F3F3F"/>
    <a:srgbClr val="B7BCC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3F3F3F"/>
        </a:fontRef>
        <a:srgbClr val="3F3F3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E2CA"/>
          </a:solidFill>
        </a:fill>
      </a:tcStyle>
    </a:wholeTbl>
    <a:band2H>
      <a:tcTxStyle/>
      <a:tcStyle>
        <a:tcBdr/>
        <a:fill>
          <a:solidFill>
            <a:srgbClr val="FFF1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3F3F3F"/>
        </a:fontRef>
        <a:srgbClr val="3F3F3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ECCCA"/>
          </a:solidFill>
        </a:fill>
      </a:tcStyle>
    </a:wholeTbl>
    <a:band2H>
      <a:tcTxStyle/>
      <a:tcStyle>
        <a:tcBdr/>
        <a:fill>
          <a:solidFill>
            <a:srgbClr val="FEE7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3F3F3F"/>
        </a:fontRef>
        <a:srgbClr val="3F3F3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D1DB"/>
          </a:solidFill>
        </a:fill>
      </a:tcStyle>
    </a:wholeTbl>
    <a:band2H>
      <a:tcTxStyle/>
      <a:tcStyle>
        <a:tcBdr/>
        <a:fill>
          <a:solidFill>
            <a:srgbClr val="E6EAEE"/>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3F3F3F"/>
        </a:fontRef>
        <a:srgbClr val="3F3F3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8E8E8"/>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3F3F3F"/>
        </a:fontRef>
        <a:srgbClr val="3F3F3F"/>
      </a:tcTxStyle>
      <a:tcStyle>
        <a:tcBdr>
          <a:left>
            <a:ln w="12700" cap="flat">
              <a:noFill/>
              <a:miter lim="400000"/>
            </a:ln>
          </a:left>
          <a:right>
            <a:ln w="12700" cap="flat">
              <a:noFill/>
              <a:miter lim="400000"/>
            </a:ln>
          </a:right>
          <a:top>
            <a:ln w="50800" cap="flat">
              <a:solidFill>
                <a:srgbClr val="3F3F3F"/>
              </a:solidFill>
              <a:prstDash val="solid"/>
              <a:round/>
            </a:ln>
          </a:top>
          <a:bottom>
            <a:ln w="25400" cap="flat">
              <a:solidFill>
                <a:srgbClr val="3F3F3F"/>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3F3F3F"/>
              </a:solidFill>
              <a:prstDash val="solid"/>
              <a:round/>
            </a:ln>
          </a:top>
          <a:bottom>
            <a:ln w="25400" cap="flat">
              <a:solidFill>
                <a:srgbClr val="3F3F3F"/>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3F3F3F"/>
        </a:fontRef>
        <a:srgbClr val="3F3F3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DCDCD"/>
          </a:solidFill>
        </a:fill>
      </a:tcStyle>
    </a:wholeTbl>
    <a:band2H>
      <a:tcTxStyle/>
      <a:tcStyle>
        <a:tcBdr/>
        <a:fill>
          <a:solidFill>
            <a:srgbClr val="E8E8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3F3F3F"/>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3F3F3F"/>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3F3F3F"/>
          </a:solidFill>
        </a:fill>
      </a:tcStyle>
    </a:firstRow>
  </a:tblStyle>
  <a:tblStyle styleId="{2708684C-4D16-4618-839F-0558EEFCDFE6}" styleName="">
    <a:tblBg/>
    <a:wholeTbl>
      <a:tcTxStyle b="off" i="off">
        <a:fontRef idx="major">
          <a:srgbClr val="3F3F3F"/>
        </a:fontRef>
        <a:srgbClr val="3F3F3F"/>
      </a:tcTxStyle>
      <a:tcStyle>
        <a:tcBdr>
          <a:left>
            <a:ln w="12700" cap="flat">
              <a:solidFill>
                <a:srgbClr val="3F3F3F"/>
              </a:solidFill>
              <a:prstDash val="solid"/>
              <a:round/>
            </a:ln>
          </a:left>
          <a:right>
            <a:ln w="12700" cap="flat">
              <a:solidFill>
                <a:srgbClr val="3F3F3F"/>
              </a:solidFill>
              <a:prstDash val="solid"/>
              <a:round/>
            </a:ln>
          </a:right>
          <a:top>
            <a:ln w="12700" cap="flat">
              <a:solidFill>
                <a:srgbClr val="3F3F3F"/>
              </a:solidFill>
              <a:prstDash val="solid"/>
              <a:round/>
            </a:ln>
          </a:top>
          <a:bottom>
            <a:ln w="12700" cap="flat">
              <a:solidFill>
                <a:srgbClr val="3F3F3F"/>
              </a:solidFill>
              <a:prstDash val="solid"/>
              <a:round/>
            </a:ln>
          </a:bottom>
          <a:insideH>
            <a:ln w="12700" cap="flat">
              <a:solidFill>
                <a:srgbClr val="3F3F3F"/>
              </a:solidFill>
              <a:prstDash val="solid"/>
              <a:round/>
            </a:ln>
          </a:insideH>
          <a:insideV>
            <a:ln w="12700" cap="flat">
              <a:solidFill>
                <a:srgbClr val="3F3F3F"/>
              </a:solidFill>
              <a:prstDash val="solid"/>
              <a:round/>
            </a:ln>
          </a:insideV>
        </a:tcBdr>
        <a:fill>
          <a:solidFill>
            <a:srgbClr val="3F3F3F">
              <a:alpha val="20000"/>
            </a:srgbClr>
          </a:solidFill>
        </a:fill>
      </a:tcStyle>
    </a:wholeTbl>
    <a:band2H>
      <a:tcTxStyle/>
      <a:tcStyle>
        <a:tcBdr/>
        <a:fill>
          <a:solidFill>
            <a:srgbClr val="FFFFFF"/>
          </a:solidFill>
        </a:fill>
      </a:tcStyle>
    </a:band2H>
    <a:firstCol>
      <a:tcTxStyle b="on" i="off">
        <a:fontRef idx="major">
          <a:srgbClr val="3F3F3F"/>
        </a:fontRef>
        <a:srgbClr val="3F3F3F"/>
      </a:tcTxStyle>
      <a:tcStyle>
        <a:tcBdr>
          <a:left>
            <a:ln w="12700" cap="flat">
              <a:solidFill>
                <a:srgbClr val="3F3F3F"/>
              </a:solidFill>
              <a:prstDash val="solid"/>
              <a:round/>
            </a:ln>
          </a:left>
          <a:right>
            <a:ln w="12700" cap="flat">
              <a:solidFill>
                <a:srgbClr val="3F3F3F"/>
              </a:solidFill>
              <a:prstDash val="solid"/>
              <a:round/>
            </a:ln>
          </a:right>
          <a:top>
            <a:ln w="12700" cap="flat">
              <a:solidFill>
                <a:srgbClr val="3F3F3F"/>
              </a:solidFill>
              <a:prstDash val="solid"/>
              <a:round/>
            </a:ln>
          </a:top>
          <a:bottom>
            <a:ln w="12700" cap="flat">
              <a:solidFill>
                <a:srgbClr val="3F3F3F"/>
              </a:solidFill>
              <a:prstDash val="solid"/>
              <a:round/>
            </a:ln>
          </a:bottom>
          <a:insideH>
            <a:ln w="12700" cap="flat">
              <a:solidFill>
                <a:srgbClr val="3F3F3F"/>
              </a:solidFill>
              <a:prstDash val="solid"/>
              <a:round/>
            </a:ln>
          </a:insideH>
          <a:insideV>
            <a:ln w="12700" cap="flat">
              <a:solidFill>
                <a:srgbClr val="3F3F3F"/>
              </a:solidFill>
              <a:prstDash val="solid"/>
              <a:round/>
            </a:ln>
          </a:insideV>
        </a:tcBdr>
        <a:fill>
          <a:solidFill>
            <a:srgbClr val="3F3F3F">
              <a:alpha val="20000"/>
            </a:srgbClr>
          </a:solidFill>
        </a:fill>
      </a:tcStyle>
    </a:firstCol>
    <a:lastRow>
      <a:tcTxStyle b="on" i="off">
        <a:fontRef idx="major">
          <a:srgbClr val="3F3F3F"/>
        </a:fontRef>
        <a:srgbClr val="3F3F3F"/>
      </a:tcTxStyle>
      <a:tcStyle>
        <a:tcBdr>
          <a:left>
            <a:ln w="12700" cap="flat">
              <a:solidFill>
                <a:srgbClr val="3F3F3F"/>
              </a:solidFill>
              <a:prstDash val="solid"/>
              <a:round/>
            </a:ln>
          </a:left>
          <a:right>
            <a:ln w="12700" cap="flat">
              <a:solidFill>
                <a:srgbClr val="3F3F3F"/>
              </a:solidFill>
              <a:prstDash val="solid"/>
              <a:round/>
            </a:ln>
          </a:right>
          <a:top>
            <a:ln w="50800" cap="flat">
              <a:solidFill>
                <a:srgbClr val="3F3F3F"/>
              </a:solidFill>
              <a:prstDash val="solid"/>
              <a:round/>
            </a:ln>
          </a:top>
          <a:bottom>
            <a:ln w="12700" cap="flat">
              <a:solidFill>
                <a:srgbClr val="3F3F3F"/>
              </a:solidFill>
              <a:prstDash val="solid"/>
              <a:round/>
            </a:ln>
          </a:bottom>
          <a:insideH>
            <a:ln w="12700" cap="flat">
              <a:solidFill>
                <a:srgbClr val="3F3F3F"/>
              </a:solidFill>
              <a:prstDash val="solid"/>
              <a:round/>
            </a:ln>
          </a:insideH>
          <a:insideV>
            <a:ln w="12700" cap="flat">
              <a:solidFill>
                <a:srgbClr val="3F3F3F"/>
              </a:solidFill>
              <a:prstDash val="solid"/>
              <a:round/>
            </a:ln>
          </a:insideV>
        </a:tcBdr>
        <a:fill>
          <a:noFill/>
        </a:fill>
      </a:tcStyle>
    </a:lastRow>
    <a:firstRow>
      <a:tcTxStyle b="on" i="off">
        <a:fontRef idx="major">
          <a:srgbClr val="3F3F3F"/>
        </a:fontRef>
        <a:srgbClr val="3F3F3F"/>
      </a:tcTxStyle>
      <a:tcStyle>
        <a:tcBdr>
          <a:left>
            <a:ln w="12700" cap="flat">
              <a:solidFill>
                <a:srgbClr val="3F3F3F"/>
              </a:solidFill>
              <a:prstDash val="solid"/>
              <a:round/>
            </a:ln>
          </a:left>
          <a:right>
            <a:ln w="12700" cap="flat">
              <a:solidFill>
                <a:srgbClr val="3F3F3F"/>
              </a:solidFill>
              <a:prstDash val="solid"/>
              <a:round/>
            </a:ln>
          </a:right>
          <a:top>
            <a:ln w="12700" cap="flat">
              <a:solidFill>
                <a:srgbClr val="3F3F3F"/>
              </a:solidFill>
              <a:prstDash val="solid"/>
              <a:round/>
            </a:ln>
          </a:top>
          <a:bottom>
            <a:ln w="25400" cap="flat">
              <a:solidFill>
                <a:srgbClr val="3F3F3F"/>
              </a:solidFill>
              <a:prstDash val="solid"/>
              <a:round/>
            </a:ln>
          </a:bottom>
          <a:insideH>
            <a:ln w="12700" cap="flat">
              <a:solidFill>
                <a:srgbClr val="3F3F3F"/>
              </a:solidFill>
              <a:prstDash val="solid"/>
              <a:round/>
            </a:ln>
          </a:insideH>
          <a:insideV>
            <a:ln w="12700" cap="flat">
              <a:solidFill>
                <a:srgbClr val="3F3F3F"/>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167" autoAdjust="0"/>
    <p:restoredTop sz="93168" autoAdjust="0"/>
  </p:normalViewPr>
  <p:slideViewPr>
    <p:cSldViewPr showGuides="1">
      <p:cViewPr varScale="1">
        <p:scale>
          <a:sx n="107" d="100"/>
          <a:sy n="107" d="100"/>
        </p:scale>
        <p:origin x="704" y="168"/>
      </p:cViewPr>
      <p:guideLst>
        <p:guide orient="horz" pos="1344"/>
        <p:guide pos="347"/>
        <p:guide orient="horz" pos="1128"/>
        <p:guide pos="2190"/>
        <p:guide orient="horz" pos="1740"/>
        <p:guide pos="3286"/>
        <p:guide pos="2929"/>
        <p:guide pos="3856"/>
        <p:guide orient="horz" pos="546"/>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954B32A-2F7B-4A67-BA3C-B5DA3E4DBA9B}" type="datetime1">
              <a:rPr lang="en-US" smtClean="0"/>
              <a:pPr/>
              <a:t>5/15/23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8C953A8-DD36-44B6-A1EA-BA9747E9E1E6}" type="slidenum">
              <a:rPr lang="en-US" smtClean="0"/>
              <a:pPr/>
              <a:t>‹#›</a:t>
            </a:fld>
            <a:endParaRPr lang="en-US"/>
          </a:p>
        </p:txBody>
      </p:sp>
    </p:spTree>
    <p:extLst>
      <p:ext uri="{BB962C8B-B14F-4D97-AF65-F5344CB8AC3E}">
        <p14:creationId xmlns:p14="http://schemas.microsoft.com/office/powerpoint/2010/main" val="2648356625"/>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7" name="Shape 167"/>
          <p:cNvSpPr>
            <a:spLocks noGrp="1" noRot="1" noChangeAspect="1"/>
          </p:cNvSpPr>
          <p:nvPr>
            <p:ph type="sldImg"/>
          </p:nvPr>
        </p:nvSpPr>
        <p:spPr>
          <a:xfrm>
            <a:off x="1143000" y="685800"/>
            <a:ext cx="4572000" cy="3429000"/>
          </a:xfrm>
          <a:prstGeom prst="rect">
            <a:avLst/>
          </a:prstGeom>
        </p:spPr>
        <p:txBody>
          <a:bodyPr/>
          <a:lstStyle/>
          <a:p>
            <a:endParaRPr/>
          </a:p>
        </p:txBody>
      </p:sp>
      <p:sp>
        <p:nvSpPr>
          <p:cNvPr id="168" name="Shape 168"/>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3312346450"/>
      </p:ext>
    </p:extLst>
  </p:cSld>
  <p:clrMap bg1="lt1" tx1="dk1" bg2="lt2" tx2="dk2" accent1="accent1" accent2="accent2" accent3="accent3" accent4="accent4" accent5="accent5" accent6="accent6" hlink="hlink" folHlink="folHlink"/>
  <p:hf hdr="0" ftr="0"/>
  <p:notesStyle>
    <a:lvl1pPr latinLnBrk="0">
      <a:defRPr sz="1200">
        <a:latin typeface="+mn-lt"/>
        <a:ea typeface="+mn-ea"/>
        <a:cs typeface="+mn-cs"/>
        <a:sym typeface="Calibri"/>
      </a:defRPr>
    </a:lvl1pPr>
    <a:lvl2pPr indent="228600" latinLnBrk="0">
      <a:defRPr sz="1200">
        <a:latin typeface="+mn-lt"/>
        <a:ea typeface="+mn-ea"/>
        <a:cs typeface="+mn-cs"/>
        <a:sym typeface="Calibri"/>
      </a:defRPr>
    </a:lvl2pPr>
    <a:lvl3pPr indent="457200" latinLnBrk="0">
      <a:defRPr sz="1200">
        <a:latin typeface="+mn-lt"/>
        <a:ea typeface="+mn-ea"/>
        <a:cs typeface="+mn-cs"/>
        <a:sym typeface="Calibri"/>
      </a:defRPr>
    </a:lvl3pPr>
    <a:lvl4pPr indent="685800" latinLnBrk="0">
      <a:defRPr sz="1200">
        <a:latin typeface="+mn-lt"/>
        <a:ea typeface="+mn-ea"/>
        <a:cs typeface="+mn-cs"/>
        <a:sym typeface="Calibri"/>
      </a:defRPr>
    </a:lvl4pPr>
    <a:lvl5pPr indent="914400" latinLnBrk="0">
      <a:defRPr sz="1200">
        <a:latin typeface="+mn-lt"/>
        <a:ea typeface="+mn-ea"/>
        <a:cs typeface="+mn-cs"/>
        <a:sym typeface="Calibri"/>
      </a:defRPr>
    </a:lvl5pPr>
    <a:lvl6pPr indent="1143000" latinLnBrk="0">
      <a:defRPr sz="1200">
        <a:latin typeface="+mn-lt"/>
        <a:ea typeface="+mn-ea"/>
        <a:cs typeface="+mn-cs"/>
        <a:sym typeface="Calibri"/>
      </a:defRPr>
    </a:lvl6pPr>
    <a:lvl7pPr indent="1371600" latinLnBrk="0">
      <a:defRPr sz="1200">
        <a:latin typeface="+mn-lt"/>
        <a:ea typeface="+mn-ea"/>
        <a:cs typeface="+mn-cs"/>
        <a:sym typeface="Calibri"/>
      </a:defRPr>
    </a:lvl7pPr>
    <a:lvl8pPr indent="1600200" latinLnBrk="0">
      <a:defRPr sz="1200">
        <a:latin typeface="+mn-lt"/>
        <a:ea typeface="+mn-ea"/>
        <a:cs typeface="+mn-cs"/>
        <a:sym typeface="Calibri"/>
      </a:defRPr>
    </a:lvl8pPr>
    <a:lvl9pPr indent="1828800" latinLnBrk="0">
      <a:defRPr sz="1200">
        <a:latin typeface="+mn-lt"/>
        <a:ea typeface="+mn-ea"/>
        <a:cs typeface="+mn-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lt-LT" dirty="0"/>
          </a:p>
        </p:txBody>
      </p:sp>
    </p:spTree>
    <p:extLst>
      <p:ext uri="{BB962C8B-B14F-4D97-AF65-F5344CB8AC3E}">
        <p14:creationId xmlns:p14="http://schemas.microsoft.com/office/powerpoint/2010/main" val="2358993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9610962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2621405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0847377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7846270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0034295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7643160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7702593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7821664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0108514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8552718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2302401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9907455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4056171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9609005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0383650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9275456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1983373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8055683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09644031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Master" Target="../slideMasters/slideMaster1.xml"/><Relationship Id="rId5" Type="http://schemas.openxmlformats.org/officeDocument/2006/relationships/image" Target="../media/image3.emf"/><Relationship Id="rId4" Type="http://schemas.openxmlformats.org/officeDocument/2006/relationships/image" Target="../media/image5.png"/></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jpe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11.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jpeg"/><Relationship Id="rId1" Type="http://schemas.openxmlformats.org/officeDocument/2006/relationships/slideMaster" Target="../slideMasters/slideMaster1.xml"/><Relationship Id="rId5" Type="http://schemas.openxmlformats.org/officeDocument/2006/relationships/image" Target="../media/image11.png"/><Relationship Id="rId4" Type="http://schemas.openxmlformats.org/officeDocument/2006/relationships/image" Target="../media/image5.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5.jpe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11.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7.jpe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11.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pic>
        <p:nvPicPr>
          <p:cNvPr id="9" name="image1.jpeg"/>
          <p:cNvPicPr>
            <a:picLocks noChangeAspect="1"/>
          </p:cNvPicPr>
          <p:nvPr userDrawn="1"/>
        </p:nvPicPr>
        <p:blipFill>
          <a:blip r:embed="rId2" cstate="print"/>
          <a:srcRect t="332" b="15624"/>
          <a:stretch>
            <a:fillRect/>
          </a:stretch>
        </p:blipFill>
        <p:spPr>
          <a:xfrm>
            <a:off x="1" y="-3209"/>
            <a:ext cx="12192001" cy="6864418"/>
          </a:xfrm>
          <a:prstGeom prst="rect">
            <a:avLst/>
          </a:prstGeom>
          <a:ln w="12700">
            <a:miter lim="400000"/>
          </a:ln>
        </p:spPr>
      </p:pic>
      <p:sp>
        <p:nvSpPr>
          <p:cNvPr id="10" name="Shape 171"/>
          <p:cNvSpPr/>
          <p:nvPr userDrawn="1"/>
        </p:nvSpPr>
        <p:spPr>
          <a:xfrm>
            <a:off x="0" y="-1"/>
            <a:ext cx="12192000" cy="6858002"/>
          </a:xfrm>
          <a:prstGeom prst="rect">
            <a:avLst/>
          </a:prstGeom>
          <a:gradFill>
            <a:gsLst>
              <a:gs pos="24000">
                <a:srgbClr val="444444">
                  <a:alpha val="80000"/>
                </a:srgbClr>
              </a:gs>
              <a:gs pos="100000">
                <a:srgbClr val="191E21">
                  <a:alpha val="20000"/>
                </a:srgbClr>
              </a:gs>
            </a:gsLst>
            <a:lin ang="16200000"/>
          </a:gradFill>
          <a:ln w="12700">
            <a:miter lim="400000"/>
          </a:ln>
        </p:spPr>
        <p:txBody>
          <a:bodyPr lIns="45718" tIns="45718" rIns="45718" bIns="45718" anchor="ctr"/>
          <a:lstStyle/>
          <a:p>
            <a:pPr algn="ctr">
              <a:defRPr>
                <a:solidFill>
                  <a:srgbClr val="FFFFFF"/>
                </a:solidFill>
                <a:latin typeface="Open Sans"/>
                <a:ea typeface="Open Sans"/>
                <a:cs typeface="Open Sans"/>
                <a:sym typeface="Open Sans"/>
              </a:defRPr>
            </a:pPr>
            <a:endParaRPr dirty="0">
              <a:latin typeface="+mn-lt"/>
            </a:endParaRPr>
          </a:p>
        </p:txBody>
      </p:sp>
      <p:pic>
        <p:nvPicPr>
          <p:cNvPr id="16" name="image2.png"/>
          <p:cNvPicPr>
            <a:picLocks noChangeAspect="1"/>
          </p:cNvPicPr>
          <p:nvPr userDrawn="1"/>
        </p:nvPicPr>
        <p:blipFill rotWithShape="1">
          <a:blip r:embed="rId3" cstate="print"/>
          <a:srcRect t="12500" b="39946"/>
          <a:stretch/>
        </p:blipFill>
        <p:spPr>
          <a:xfrm>
            <a:off x="2138359" y="-834188"/>
            <a:ext cx="7915276" cy="2823028"/>
          </a:xfrm>
          <a:prstGeom prst="rect">
            <a:avLst/>
          </a:prstGeom>
          <a:ln w="12700">
            <a:miter lim="400000"/>
          </a:ln>
          <a:extLst>
            <a:ext uri="{C572A759-6A51-4108-AA02-DFA0A04FC94B}">
              <ma14:wrappingTextBoxFlag xmlns:ma14="http://schemas.microsoft.com/office/mac/drawingml/2011/main" xmlns="" val="1"/>
            </a:ext>
          </a:extLst>
        </p:spPr>
      </p:pic>
      <p:pic>
        <p:nvPicPr>
          <p:cNvPr id="7" name="Picture 6"/>
          <p:cNvPicPr>
            <a:picLocks noChangeAspect="1"/>
          </p:cNvPicPr>
          <p:nvPr userDrawn="1"/>
        </p:nvPicPr>
        <p:blipFill>
          <a:blip r:embed="rId4"/>
          <a:stretch>
            <a:fillRect/>
          </a:stretch>
        </p:blipFill>
        <p:spPr>
          <a:xfrm>
            <a:off x="3395701" y="2708920"/>
            <a:ext cx="5450334" cy="902188"/>
          </a:xfrm>
          <a:prstGeom prst="rect">
            <a:avLst/>
          </a:prstGeom>
        </p:spPr>
      </p:pic>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3 Picture">
    <p:spTree>
      <p:nvGrpSpPr>
        <p:cNvPr id="1" name=""/>
        <p:cNvGrpSpPr/>
        <p:nvPr/>
      </p:nvGrpSpPr>
      <p:grpSpPr>
        <a:xfrm>
          <a:off x="0" y="0"/>
          <a:ext cx="0" cy="0"/>
          <a:chOff x="0" y="0"/>
          <a:chExt cx="0" cy="0"/>
        </a:xfrm>
      </p:grpSpPr>
      <p:sp>
        <p:nvSpPr>
          <p:cNvPr id="8" name="Shape 222"/>
          <p:cNvSpPr/>
          <p:nvPr userDrawn="1"/>
        </p:nvSpPr>
        <p:spPr>
          <a:xfrm>
            <a:off x="0" y="0"/>
            <a:ext cx="12192000" cy="7433975"/>
          </a:xfrm>
          <a:prstGeom prst="rect">
            <a:avLst/>
          </a:prstGeom>
          <a:solidFill>
            <a:srgbClr val="444444">
              <a:alpha val="85098"/>
            </a:srgbClr>
          </a:solidFill>
          <a:ln w="12700">
            <a:miter lim="400000"/>
          </a:ln>
        </p:spPr>
        <p:txBody>
          <a:bodyPr lIns="45718" tIns="45718" rIns="45718" bIns="45718" anchor="ctr"/>
          <a:lstStyle/>
          <a:p>
            <a:pPr algn="ctr">
              <a:defRPr>
                <a:solidFill>
                  <a:srgbClr val="FFFFFF"/>
                </a:solidFill>
                <a:latin typeface="Open Sans"/>
                <a:ea typeface="Open Sans"/>
                <a:cs typeface="Open Sans"/>
                <a:sym typeface="Open Sans"/>
              </a:defRPr>
            </a:pPr>
            <a:endParaRPr dirty="0">
              <a:latin typeface="+mn-lt"/>
            </a:endParaRPr>
          </a:p>
        </p:txBody>
      </p:sp>
      <p:sp>
        <p:nvSpPr>
          <p:cNvPr id="9" name="Shape 182"/>
          <p:cNvSpPr/>
          <p:nvPr userDrawn="1"/>
        </p:nvSpPr>
        <p:spPr>
          <a:xfrm>
            <a:off x="5418353" y="0"/>
            <a:ext cx="37738" cy="5472608"/>
          </a:xfrm>
          <a:prstGeom prst="line">
            <a:avLst/>
          </a:prstGeom>
          <a:ln w="22225">
            <a:solidFill>
              <a:srgbClr val="FFD700"/>
            </a:solidFill>
            <a:miter/>
            <a:tailEnd type="oval"/>
          </a:ln>
        </p:spPr>
        <p:txBody>
          <a:bodyPr lIns="45718" tIns="45718" rIns="45718" bIns="45718"/>
          <a:lstStyle/>
          <a:p>
            <a:endParaRPr/>
          </a:p>
        </p:txBody>
      </p:sp>
      <p:pic>
        <p:nvPicPr>
          <p:cNvPr id="10" name="image4.png"/>
          <p:cNvPicPr>
            <a:picLocks noChangeAspect="1"/>
          </p:cNvPicPr>
          <p:nvPr userDrawn="1"/>
        </p:nvPicPr>
        <p:blipFill>
          <a:blip r:embed="rId2" cstate="print"/>
          <a:srcRect t="34682" b="39070"/>
          <a:stretch>
            <a:fillRect/>
          </a:stretch>
        </p:blipFill>
        <p:spPr>
          <a:xfrm>
            <a:off x="9181468" y="424625"/>
            <a:ext cx="2459148" cy="484095"/>
          </a:xfrm>
          <a:prstGeom prst="rect">
            <a:avLst/>
          </a:prstGeom>
          <a:ln w="12700">
            <a:miter lim="400000"/>
          </a:ln>
        </p:spPr>
      </p:pic>
      <p:pic>
        <p:nvPicPr>
          <p:cNvPr id="11" name="Picture 4" descr="C:\Users\Sandra\Desktop\CEE-Attorneys_OJJHnePager_DOV-(3).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5322741" y="5334494"/>
            <a:ext cx="266700" cy="276225"/>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userDrawn="1"/>
        </p:nvSpPr>
        <p:spPr>
          <a:xfrm>
            <a:off x="0" y="6165304"/>
            <a:ext cx="12192000" cy="692696"/>
          </a:xfrm>
          <a:prstGeom prst="rect">
            <a:avLst/>
          </a:prstGeom>
          <a:solidFill>
            <a:srgbClr val="3F3F3F">
              <a:alpha val="88000"/>
            </a:srgbClr>
          </a:solidFill>
        </p:spPr>
        <p:style>
          <a:lnRef idx="0">
            <a:scrgbClr r="0" g="0" b="0"/>
          </a:lnRef>
          <a:fillRef idx="0">
            <a:scrgbClr r="0" g="0" b="0"/>
          </a:fillRef>
          <a:effectRef idx="0">
            <a:scrgbClr r="0" g="0" b="0"/>
          </a:effectRef>
          <a:fontRef idx="none"/>
        </p:style>
        <p:txBody>
          <a:bodyPr rtlCol="0" anchor="ctr"/>
          <a:lstStyle/>
          <a:p>
            <a:pPr algn="ctr"/>
            <a:endParaRPr lang="lt-LT"/>
          </a:p>
        </p:txBody>
      </p:sp>
      <p:sp>
        <p:nvSpPr>
          <p:cNvPr id="13" name="Freeform 12"/>
          <p:cNvSpPr/>
          <p:nvPr userDrawn="1"/>
        </p:nvSpPr>
        <p:spPr>
          <a:xfrm rot="10800000" flipV="1">
            <a:off x="0" y="6165304"/>
            <a:ext cx="12192000" cy="692696"/>
          </a:xfrm>
          <a:custGeom>
            <a:avLst/>
            <a:gdLst>
              <a:gd name="connsiteX0" fmla="*/ 0 w 11663265"/>
              <a:gd name="connsiteY0" fmla="*/ 4105469 h 4105469"/>
              <a:gd name="connsiteX1" fmla="*/ 4068147 w 11663265"/>
              <a:gd name="connsiteY1" fmla="*/ 4105469 h 4105469"/>
              <a:gd name="connsiteX2" fmla="*/ 4068147 w 11663265"/>
              <a:gd name="connsiteY2" fmla="*/ 0 h 4105469"/>
              <a:gd name="connsiteX3" fmla="*/ 11663265 w 11663265"/>
              <a:gd name="connsiteY3" fmla="*/ 0 h 4105469"/>
            </a:gdLst>
            <a:ahLst/>
            <a:cxnLst>
              <a:cxn ang="0">
                <a:pos x="connsiteX0" y="connsiteY0"/>
              </a:cxn>
              <a:cxn ang="0">
                <a:pos x="connsiteX1" y="connsiteY1"/>
              </a:cxn>
              <a:cxn ang="0">
                <a:pos x="connsiteX2" y="connsiteY2"/>
              </a:cxn>
              <a:cxn ang="0">
                <a:pos x="connsiteX3" y="connsiteY3"/>
              </a:cxn>
            </a:cxnLst>
            <a:rect l="l" t="t" r="r" b="b"/>
            <a:pathLst>
              <a:path w="11663265" h="4105469">
                <a:moveTo>
                  <a:pt x="0" y="4105469"/>
                </a:moveTo>
                <a:lnTo>
                  <a:pt x="4068147" y="4105469"/>
                </a:lnTo>
                <a:lnTo>
                  <a:pt x="4068147" y="0"/>
                </a:lnTo>
                <a:lnTo>
                  <a:pt x="11663265" y="0"/>
                </a:lnTo>
              </a:path>
            </a:pathLst>
          </a:custGeom>
          <a:ln w="22225">
            <a:solidFill>
              <a:srgbClr val="FFD700"/>
            </a:solidFill>
            <a:miter/>
            <a:tailEnd type="oval"/>
          </a:ln>
        </p:spPr>
        <p:txBody>
          <a:bodyPr lIns="45718" tIns="45718" rIns="45718" bIns="45718"/>
          <a:lstStyle/>
          <a:p>
            <a:endParaRPr lang="en-US" dirty="0"/>
          </a:p>
        </p:txBody>
      </p:sp>
    </p:spTree>
    <p:extLst>
      <p:ext uri="{BB962C8B-B14F-4D97-AF65-F5344CB8AC3E}">
        <p14:creationId xmlns:p14="http://schemas.microsoft.com/office/powerpoint/2010/main" val="3480102106"/>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3 Picture">
    <p:spTree>
      <p:nvGrpSpPr>
        <p:cNvPr id="1" name=""/>
        <p:cNvGrpSpPr/>
        <p:nvPr/>
      </p:nvGrpSpPr>
      <p:grpSpPr>
        <a:xfrm>
          <a:off x="0" y="0"/>
          <a:ext cx="0" cy="0"/>
          <a:chOff x="0" y="0"/>
          <a:chExt cx="0" cy="0"/>
        </a:xfrm>
      </p:grpSpPr>
      <p:pic>
        <p:nvPicPr>
          <p:cNvPr id="8" name="image6.jpeg" descr="C:\Users\Sandra\Downloads\shutterstock_632814791.jpg"/>
          <p:cNvPicPr>
            <a:picLocks noChangeAspect="1"/>
          </p:cNvPicPr>
          <p:nvPr userDrawn="1"/>
        </p:nvPicPr>
        <p:blipFill>
          <a:blip r:embed="rId2" cstate="print"/>
          <a:srcRect b="14813"/>
          <a:stretch>
            <a:fillRect/>
          </a:stretch>
        </p:blipFill>
        <p:spPr>
          <a:xfrm>
            <a:off x="-2" y="-31519"/>
            <a:ext cx="12186885" cy="6921038"/>
          </a:xfrm>
          <a:prstGeom prst="rect">
            <a:avLst/>
          </a:prstGeom>
          <a:ln w="12700">
            <a:miter lim="400000"/>
          </a:ln>
        </p:spPr>
      </p:pic>
      <p:sp>
        <p:nvSpPr>
          <p:cNvPr id="9" name="Shape 257"/>
          <p:cNvSpPr/>
          <p:nvPr userDrawn="1"/>
        </p:nvSpPr>
        <p:spPr>
          <a:xfrm>
            <a:off x="0" y="-31519"/>
            <a:ext cx="12192000" cy="6921037"/>
          </a:xfrm>
          <a:prstGeom prst="rect">
            <a:avLst/>
          </a:prstGeom>
          <a:solidFill>
            <a:srgbClr val="444444">
              <a:alpha val="69000"/>
            </a:srgbClr>
          </a:solidFill>
          <a:ln w="12700">
            <a:miter lim="400000"/>
          </a:ln>
        </p:spPr>
        <p:txBody>
          <a:bodyPr lIns="45718" tIns="45718" rIns="45718" bIns="45718" anchor="ctr"/>
          <a:lstStyle/>
          <a:p>
            <a:pPr algn="ctr">
              <a:defRPr>
                <a:solidFill>
                  <a:srgbClr val="FFFFFF"/>
                </a:solidFill>
                <a:latin typeface="Open Sans"/>
                <a:ea typeface="Open Sans"/>
                <a:cs typeface="Open Sans"/>
                <a:sym typeface="Open Sans"/>
              </a:defRPr>
            </a:pPr>
            <a:endParaRPr dirty="0">
              <a:latin typeface="+mn-lt"/>
            </a:endParaRPr>
          </a:p>
        </p:txBody>
      </p:sp>
      <p:pic>
        <p:nvPicPr>
          <p:cNvPr id="10" name="image7.png" descr="C:\Users\Sandra\Desktop\CEE-Attorneys_OJJHnePager_DOV-(3).png"/>
          <p:cNvPicPr>
            <a:picLocks noChangeAspect="1"/>
          </p:cNvPicPr>
          <p:nvPr userDrawn="1"/>
        </p:nvPicPr>
        <p:blipFill>
          <a:blip r:embed="rId3" cstate="print"/>
          <a:stretch>
            <a:fillRect/>
          </a:stretch>
        </p:blipFill>
        <p:spPr>
          <a:xfrm>
            <a:off x="4367808" y="188640"/>
            <a:ext cx="7047140" cy="6469278"/>
          </a:xfrm>
          <a:prstGeom prst="rect">
            <a:avLst/>
          </a:prstGeom>
          <a:ln w="12700">
            <a:miter lim="400000"/>
          </a:ln>
        </p:spPr>
      </p:pic>
      <p:sp>
        <p:nvSpPr>
          <p:cNvPr id="11" name="Shape 263"/>
          <p:cNvSpPr/>
          <p:nvPr userDrawn="1"/>
        </p:nvSpPr>
        <p:spPr>
          <a:xfrm>
            <a:off x="458371" y="1273053"/>
            <a:ext cx="3816424" cy="72008"/>
          </a:xfrm>
          <a:prstGeom prst="rect">
            <a:avLst/>
          </a:prstGeom>
          <a:solidFill>
            <a:srgbClr val="FFD700">
              <a:alpha val="85000"/>
            </a:srgbClr>
          </a:solidFill>
          <a:ln w="12700">
            <a:miter lim="400000"/>
          </a:ln>
        </p:spPr>
        <p:txBody>
          <a:bodyPr lIns="45718" tIns="45718" rIns="45718" bIns="45718" anchor="ctr"/>
          <a:lstStyle/>
          <a:p>
            <a:pPr algn="r">
              <a:defRPr>
                <a:solidFill>
                  <a:srgbClr val="FFFFFF"/>
                </a:solidFill>
                <a:latin typeface="Open Sans"/>
                <a:ea typeface="Open Sans"/>
                <a:cs typeface="Open Sans"/>
                <a:sym typeface="Open Sans"/>
              </a:defRPr>
            </a:pPr>
            <a:endParaRPr/>
          </a:p>
        </p:txBody>
      </p:sp>
      <p:sp>
        <p:nvSpPr>
          <p:cNvPr id="12" name="Shape 264"/>
          <p:cNvSpPr/>
          <p:nvPr userDrawn="1"/>
        </p:nvSpPr>
        <p:spPr>
          <a:xfrm>
            <a:off x="458371" y="3721323"/>
            <a:ext cx="3816424" cy="72007"/>
          </a:xfrm>
          <a:prstGeom prst="rect">
            <a:avLst/>
          </a:prstGeom>
          <a:solidFill>
            <a:srgbClr val="FFD700">
              <a:alpha val="85000"/>
            </a:srgbClr>
          </a:solidFill>
          <a:ln w="12700">
            <a:miter lim="400000"/>
          </a:ln>
        </p:spPr>
        <p:txBody>
          <a:bodyPr lIns="45718" tIns="45718" rIns="45718" bIns="45718" anchor="ctr"/>
          <a:lstStyle/>
          <a:p>
            <a:pPr algn="r">
              <a:defRPr>
                <a:solidFill>
                  <a:srgbClr val="FFFFFF"/>
                </a:solidFill>
                <a:latin typeface="Open Sans"/>
                <a:ea typeface="Open Sans"/>
                <a:cs typeface="Open Sans"/>
                <a:sym typeface="Open Sans"/>
              </a:defRPr>
            </a:pPr>
            <a:endParaRPr/>
          </a:p>
        </p:txBody>
      </p:sp>
      <p:pic>
        <p:nvPicPr>
          <p:cNvPr id="13" name="image4.png"/>
          <p:cNvPicPr>
            <a:picLocks noChangeAspect="1"/>
          </p:cNvPicPr>
          <p:nvPr userDrawn="1"/>
        </p:nvPicPr>
        <p:blipFill>
          <a:blip r:embed="rId4" cstate="print"/>
          <a:srcRect t="34682" b="39070"/>
          <a:stretch>
            <a:fillRect/>
          </a:stretch>
        </p:blipFill>
        <p:spPr>
          <a:xfrm>
            <a:off x="9181468" y="424625"/>
            <a:ext cx="2459148" cy="484095"/>
          </a:xfrm>
          <a:prstGeom prst="rect">
            <a:avLst/>
          </a:prstGeom>
          <a:ln w="12700">
            <a:miter lim="400000"/>
          </a:ln>
        </p:spPr>
      </p:pic>
    </p:spTree>
    <p:extLst>
      <p:ext uri="{BB962C8B-B14F-4D97-AF65-F5344CB8AC3E}">
        <p14:creationId xmlns:p14="http://schemas.microsoft.com/office/powerpoint/2010/main" val="4028791700"/>
      </p:ext>
    </p:extLst>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3 Picture">
    <p:spTree>
      <p:nvGrpSpPr>
        <p:cNvPr id="1" name=""/>
        <p:cNvGrpSpPr/>
        <p:nvPr/>
      </p:nvGrpSpPr>
      <p:grpSpPr>
        <a:xfrm>
          <a:off x="0" y="0"/>
          <a:ext cx="0" cy="0"/>
          <a:chOff x="0" y="0"/>
          <a:chExt cx="0" cy="0"/>
        </a:xfrm>
      </p:grpSpPr>
      <p:pic>
        <p:nvPicPr>
          <p:cNvPr id="8" name="shutterstock_297972296.jpg"/>
          <p:cNvPicPr>
            <a:picLocks noChangeAspect="1"/>
          </p:cNvPicPr>
          <p:nvPr userDrawn="1"/>
        </p:nvPicPr>
        <p:blipFill rotWithShape="1">
          <a:blip r:embed="rId2" cstate="print"/>
          <a:srcRect l="1668" t="15545" r="142"/>
          <a:stretch/>
        </p:blipFill>
        <p:spPr>
          <a:xfrm>
            <a:off x="18537" y="-27295"/>
            <a:ext cx="12179301" cy="6984687"/>
          </a:xfrm>
          <a:prstGeom prst="rect">
            <a:avLst/>
          </a:prstGeom>
          <a:ln w="12700">
            <a:miter lim="400000"/>
          </a:ln>
        </p:spPr>
      </p:pic>
      <p:sp>
        <p:nvSpPr>
          <p:cNvPr id="9" name="Shape 222"/>
          <p:cNvSpPr/>
          <p:nvPr userDrawn="1"/>
        </p:nvSpPr>
        <p:spPr>
          <a:xfrm>
            <a:off x="0" y="-27294"/>
            <a:ext cx="12192000" cy="7011982"/>
          </a:xfrm>
          <a:prstGeom prst="rect">
            <a:avLst/>
          </a:prstGeom>
          <a:solidFill>
            <a:srgbClr val="444444">
              <a:alpha val="69020"/>
            </a:srgbClr>
          </a:solidFill>
          <a:ln w="12700">
            <a:miter lim="400000"/>
          </a:ln>
        </p:spPr>
        <p:txBody>
          <a:bodyPr lIns="45718" tIns="45718" rIns="45718" bIns="45718" anchor="ctr"/>
          <a:lstStyle/>
          <a:p>
            <a:pPr algn="ctr">
              <a:defRPr>
                <a:solidFill>
                  <a:srgbClr val="FFFFFF"/>
                </a:solidFill>
                <a:latin typeface="Open Sans"/>
                <a:ea typeface="Open Sans"/>
                <a:cs typeface="Open Sans"/>
                <a:sym typeface="Open Sans"/>
              </a:defRPr>
            </a:pPr>
            <a:endParaRPr dirty="0">
              <a:latin typeface="+mn-lt"/>
            </a:endParaRPr>
          </a:p>
        </p:txBody>
      </p:sp>
      <p:sp>
        <p:nvSpPr>
          <p:cNvPr id="10" name="Shape 182"/>
          <p:cNvSpPr/>
          <p:nvPr userDrawn="1"/>
        </p:nvSpPr>
        <p:spPr>
          <a:xfrm>
            <a:off x="2977722" y="-48583"/>
            <a:ext cx="0" cy="747184"/>
          </a:xfrm>
          <a:prstGeom prst="line">
            <a:avLst/>
          </a:prstGeom>
          <a:ln w="22225">
            <a:solidFill>
              <a:srgbClr val="FFD700"/>
            </a:solidFill>
            <a:miter/>
            <a:tailEnd type="oval"/>
          </a:ln>
        </p:spPr>
        <p:txBody>
          <a:bodyPr lIns="45718" tIns="45718" rIns="45718" bIns="45718"/>
          <a:lstStyle/>
          <a:p>
            <a:endParaRPr/>
          </a:p>
        </p:txBody>
      </p:sp>
      <p:pic>
        <p:nvPicPr>
          <p:cNvPr id="11" name="image4.png"/>
          <p:cNvPicPr>
            <a:picLocks noChangeAspect="1"/>
          </p:cNvPicPr>
          <p:nvPr userDrawn="1"/>
        </p:nvPicPr>
        <p:blipFill>
          <a:blip r:embed="rId3" cstate="print"/>
          <a:srcRect t="34682" b="39070"/>
          <a:stretch>
            <a:fillRect/>
          </a:stretch>
        </p:blipFill>
        <p:spPr>
          <a:xfrm>
            <a:off x="9181468" y="424625"/>
            <a:ext cx="2459148" cy="484095"/>
          </a:xfrm>
          <a:prstGeom prst="rect">
            <a:avLst/>
          </a:prstGeom>
          <a:ln w="12700">
            <a:miter lim="400000"/>
          </a:ln>
        </p:spPr>
      </p:pic>
      <p:sp>
        <p:nvSpPr>
          <p:cNvPr id="12" name="Shape 173"/>
          <p:cNvSpPr/>
          <p:nvPr userDrawn="1"/>
        </p:nvSpPr>
        <p:spPr>
          <a:xfrm flipH="1">
            <a:off x="2927648" y="5877272"/>
            <a:ext cx="0" cy="1119791"/>
          </a:xfrm>
          <a:prstGeom prst="line">
            <a:avLst/>
          </a:prstGeom>
          <a:ln w="22225">
            <a:solidFill>
              <a:srgbClr val="FFD700"/>
            </a:solidFill>
            <a:miter/>
          </a:ln>
        </p:spPr>
        <p:txBody>
          <a:bodyPr lIns="45718" tIns="45718" rIns="45718" bIns="45718"/>
          <a:lstStyle/>
          <a:p>
            <a:endParaRPr/>
          </a:p>
        </p:txBody>
      </p:sp>
      <p:pic>
        <p:nvPicPr>
          <p:cNvPr id="13" name="Picture 4" descr="C:\Users\Sandra\Desktop\CEE-Attorneys_OJJHnePager_DOV-(3).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2794298" y="5739159"/>
            <a:ext cx="266700" cy="276225"/>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C:\Users\Sandra\Desktop\CEE-Attorneys_OJJHnePager_DOV-(3).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2844372" y="560486"/>
            <a:ext cx="266700" cy="276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0860613"/>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Full 6 Picture">
    <p:spTree>
      <p:nvGrpSpPr>
        <p:cNvPr id="1" name=""/>
        <p:cNvGrpSpPr/>
        <p:nvPr/>
      </p:nvGrpSpPr>
      <p:grpSpPr>
        <a:xfrm>
          <a:off x="0" y="0"/>
          <a:ext cx="0" cy="0"/>
          <a:chOff x="0" y="0"/>
          <a:chExt cx="0" cy="0"/>
        </a:xfrm>
      </p:grpSpPr>
      <p:sp>
        <p:nvSpPr>
          <p:cNvPr id="125" name="Shape 125"/>
          <p:cNvSpPr>
            <a:spLocks noGrp="1"/>
          </p:cNvSpPr>
          <p:nvPr>
            <p:ph type="pic" sz="quarter" idx="13"/>
          </p:nvPr>
        </p:nvSpPr>
        <p:spPr>
          <a:xfrm>
            <a:off x="6094" y="3422650"/>
            <a:ext cx="4059939" cy="3429000"/>
          </a:xfrm>
          <a:prstGeom prst="rect">
            <a:avLst/>
          </a:prstGeom>
        </p:spPr>
        <p:txBody>
          <a:bodyPr lIns="91439" tIns="45719" rIns="91439" bIns="45719">
            <a:noAutofit/>
          </a:bodyPr>
          <a:lstStyle/>
          <a:p>
            <a:endParaRPr/>
          </a:p>
        </p:txBody>
      </p:sp>
      <p:sp>
        <p:nvSpPr>
          <p:cNvPr id="126" name="Shape 126"/>
          <p:cNvSpPr>
            <a:spLocks noGrp="1"/>
          </p:cNvSpPr>
          <p:nvPr>
            <p:ph type="pic" sz="quarter" idx="14"/>
          </p:nvPr>
        </p:nvSpPr>
        <p:spPr>
          <a:xfrm>
            <a:off x="4066032" y="3422650"/>
            <a:ext cx="4059936" cy="3429000"/>
          </a:xfrm>
          <a:prstGeom prst="rect">
            <a:avLst/>
          </a:prstGeom>
        </p:spPr>
        <p:txBody>
          <a:bodyPr lIns="91439" tIns="45719" rIns="91439" bIns="45719">
            <a:noAutofit/>
          </a:bodyPr>
          <a:lstStyle/>
          <a:p>
            <a:endParaRPr/>
          </a:p>
        </p:txBody>
      </p:sp>
      <p:sp>
        <p:nvSpPr>
          <p:cNvPr id="127" name="Shape 127"/>
          <p:cNvSpPr>
            <a:spLocks noGrp="1"/>
          </p:cNvSpPr>
          <p:nvPr>
            <p:ph type="pic" sz="quarter" idx="15"/>
          </p:nvPr>
        </p:nvSpPr>
        <p:spPr>
          <a:xfrm>
            <a:off x="8125968" y="3422650"/>
            <a:ext cx="4059938" cy="3429000"/>
          </a:xfrm>
          <a:prstGeom prst="rect">
            <a:avLst/>
          </a:prstGeom>
        </p:spPr>
        <p:txBody>
          <a:bodyPr lIns="91439" tIns="45719" rIns="91439" bIns="45719">
            <a:noAutofit/>
          </a:bodyPr>
          <a:lstStyle/>
          <a:p>
            <a:endParaRPr/>
          </a:p>
        </p:txBody>
      </p:sp>
      <p:sp>
        <p:nvSpPr>
          <p:cNvPr id="128" name="Shape 128"/>
          <p:cNvSpPr>
            <a:spLocks noGrp="1"/>
          </p:cNvSpPr>
          <p:nvPr>
            <p:ph type="pic" sz="quarter" idx="16"/>
          </p:nvPr>
        </p:nvSpPr>
        <p:spPr>
          <a:xfrm>
            <a:off x="6094" y="0"/>
            <a:ext cx="4059939" cy="3429000"/>
          </a:xfrm>
          <a:prstGeom prst="rect">
            <a:avLst/>
          </a:prstGeom>
        </p:spPr>
        <p:txBody>
          <a:bodyPr lIns="91439" tIns="45719" rIns="91439" bIns="45719">
            <a:noAutofit/>
          </a:bodyPr>
          <a:lstStyle/>
          <a:p>
            <a:endParaRPr/>
          </a:p>
        </p:txBody>
      </p:sp>
      <p:sp>
        <p:nvSpPr>
          <p:cNvPr id="129" name="Shape 129"/>
          <p:cNvSpPr>
            <a:spLocks noGrp="1"/>
          </p:cNvSpPr>
          <p:nvPr>
            <p:ph type="pic" sz="quarter" idx="17"/>
          </p:nvPr>
        </p:nvSpPr>
        <p:spPr>
          <a:xfrm>
            <a:off x="4066032" y="0"/>
            <a:ext cx="4059936" cy="3429000"/>
          </a:xfrm>
          <a:prstGeom prst="rect">
            <a:avLst/>
          </a:prstGeom>
        </p:spPr>
        <p:txBody>
          <a:bodyPr lIns="91439" tIns="45719" rIns="91439" bIns="45719">
            <a:noAutofit/>
          </a:bodyPr>
          <a:lstStyle/>
          <a:p>
            <a:endParaRPr/>
          </a:p>
        </p:txBody>
      </p:sp>
      <p:sp>
        <p:nvSpPr>
          <p:cNvPr id="130" name="Shape 130"/>
          <p:cNvSpPr>
            <a:spLocks noGrp="1"/>
          </p:cNvSpPr>
          <p:nvPr>
            <p:ph type="pic" sz="quarter" idx="18"/>
          </p:nvPr>
        </p:nvSpPr>
        <p:spPr>
          <a:xfrm>
            <a:off x="8125968" y="0"/>
            <a:ext cx="4059938" cy="3429000"/>
          </a:xfrm>
          <a:prstGeom prst="rect">
            <a:avLst/>
          </a:prstGeom>
        </p:spPr>
        <p:txBody>
          <a:bodyPr lIns="91439" tIns="45719" rIns="91439" bIns="45719">
            <a:noAutofit/>
          </a:bodyPr>
          <a:lstStyle/>
          <a:p>
            <a:endParaRPr/>
          </a:p>
        </p:txBody>
      </p:sp>
      <p:sp>
        <p:nvSpPr>
          <p:cNvPr id="131" name="Shape 131"/>
          <p:cNvSpPr>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Full 6 Picture">
    <p:spTree>
      <p:nvGrpSpPr>
        <p:cNvPr id="1" name=""/>
        <p:cNvGrpSpPr/>
        <p:nvPr/>
      </p:nvGrpSpPr>
      <p:grpSpPr>
        <a:xfrm>
          <a:off x="0" y="0"/>
          <a:ext cx="0" cy="0"/>
          <a:chOff x="0" y="0"/>
          <a:chExt cx="0" cy="0"/>
        </a:xfrm>
      </p:grpSpPr>
      <p:sp>
        <p:nvSpPr>
          <p:cNvPr id="9" name="Shape 468"/>
          <p:cNvSpPr/>
          <p:nvPr userDrawn="1"/>
        </p:nvSpPr>
        <p:spPr>
          <a:xfrm>
            <a:off x="0" y="-12206"/>
            <a:ext cx="12226549" cy="6870205"/>
          </a:xfrm>
          <a:prstGeom prst="rect">
            <a:avLst/>
          </a:prstGeom>
          <a:solidFill>
            <a:srgbClr val="444444">
              <a:alpha val="85098"/>
            </a:srgbClr>
          </a:solidFill>
          <a:ln w="12700">
            <a:miter lim="400000"/>
          </a:ln>
        </p:spPr>
        <p:txBody>
          <a:bodyPr lIns="45718" tIns="45718" rIns="45718" bIns="45718" anchor="ctr"/>
          <a:lstStyle/>
          <a:p>
            <a:pPr>
              <a:defRPr>
                <a:latin typeface="Open Sans"/>
                <a:ea typeface="Open Sans"/>
                <a:cs typeface="Open Sans"/>
                <a:sym typeface="Open Sans"/>
              </a:defRPr>
            </a:pPr>
            <a:endParaRPr dirty="0">
              <a:latin typeface="+mn-lt"/>
            </a:endParaRPr>
          </a:p>
        </p:txBody>
      </p:sp>
      <p:grpSp>
        <p:nvGrpSpPr>
          <p:cNvPr id="10" name="Group 471"/>
          <p:cNvGrpSpPr/>
          <p:nvPr userDrawn="1"/>
        </p:nvGrpSpPr>
        <p:grpSpPr>
          <a:xfrm>
            <a:off x="263352" y="620689"/>
            <a:ext cx="3600400" cy="2880320"/>
            <a:chOff x="0" y="0"/>
            <a:chExt cx="4059938" cy="2788208"/>
          </a:xfrm>
        </p:grpSpPr>
        <p:sp>
          <p:nvSpPr>
            <p:cNvPr id="11" name="Shape 469"/>
            <p:cNvSpPr/>
            <p:nvPr/>
          </p:nvSpPr>
          <p:spPr>
            <a:xfrm>
              <a:off x="-1" y="0"/>
              <a:ext cx="4059940" cy="2788209"/>
            </a:xfrm>
            <a:prstGeom prst="rect">
              <a:avLst/>
            </a:prstGeom>
            <a:solidFill>
              <a:srgbClr val="B7BCC5"/>
            </a:solidFill>
            <a:ln w="12700" cap="flat">
              <a:solidFill>
                <a:schemeClr val="accent1"/>
              </a:solidFill>
              <a:prstDash val="solid"/>
              <a:miter lim="800000"/>
            </a:ln>
            <a:effectLst/>
          </p:spPr>
          <p:txBody>
            <a:bodyPr wrap="square" lIns="45718" tIns="45718" rIns="45718" bIns="45718" numCol="1" anchor="ctr">
              <a:noAutofit/>
            </a:bodyPr>
            <a:lstStyle/>
            <a:p>
              <a:pPr>
                <a:defRPr>
                  <a:latin typeface="Open Sans"/>
                  <a:ea typeface="Open Sans"/>
                  <a:cs typeface="Open Sans"/>
                  <a:sym typeface="Open Sans"/>
                </a:defRPr>
              </a:pPr>
              <a:endParaRPr/>
            </a:p>
          </p:txBody>
        </p:sp>
        <p:sp>
          <p:nvSpPr>
            <p:cNvPr id="12" name="Shape 470"/>
            <p:cNvSpPr/>
            <p:nvPr/>
          </p:nvSpPr>
          <p:spPr>
            <a:xfrm>
              <a:off x="102365" y="112078"/>
              <a:ext cx="3855205" cy="2589453"/>
            </a:xfrm>
            <a:prstGeom prst="rect">
              <a:avLst/>
            </a:prstGeom>
            <a:solidFill>
              <a:srgbClr val="444444">
                <a:alpha val="96000"/>
              </a:srgbClr>
            </a:solidFill>
            <a:ln w="12700" cap="flat">
              <a:noFill/>
              <a:miter lim="400000"/>
            </a:ln>
            <a:effectLst/>
          </p:spPr>
          <p:txBody>
            <a:bodyPr wrap="square" lIns="45718" tIns="45718" rIns="45718" bIns="45718" numCol="1" anchor="ctr">
              <a:noAutofit/>
            </a:bodyPr>
            <a:lstStyle/>
            <a:p>
              <a:pPr algn="ctr">
                <a:defRPr>
                  <a:solidFill>
                    <a:srgbClr val="FFFFFF"/>
                  </a:solidFill>
                  <a:latin typeface="Open Sans"/>
                  <a:ea typeface="Open Sans"/>
                  <a:cs typeface="Open Sans"/>
                  <a:sym typeface="Open Sans"/>
                </a:defRPr>
              </a:pPr>
              <a:endParaRPr/>
            </a:p>
          </p:txBody>
        </p:sp>
      </p:grpSp>
      <p:grpSp>
        <p:nvGrpSpPr>
          <p:cNvPr id="13" name="Group 474"/>
          <p:cNvGrpSpPr/>
          <p:nvPr userDrawn="1"/>
        </p:nvGrpSpPr>
        <p:grpSpPr>
          <a:xfrm>
            <a:off x="4078731" y="3449103"/>
            <a:ext cx="3961485" cy="2572185"/>
            <a:chOff x="0" y="0"/>
            <a:chExt cx="4059938" cy="2788208"/>
          </a:xfrm>
        </p:grpSpPr>
        <p:sp>
          <p:nvSpPr>
            <p:cNvPr id="14" name="Shape 472"/>
            <p:cNvSpPr/>
            <p:nvPr/>
          </p:nvSpPr>
          <p:spPr>
            <a:xfrm>
              <a:off x="-1" y="0"/>
              <a:ext cx="4059940" cy="2788209"/>
            </a:xfrm>
            <a:prstGeom prst="rect">
              <a:avLst/>
            </a:prstGeom>
            <a:solidFill>
              <a:srgbClr val="B7BCC5"/>
            </a:solidFill>
            <a:ln w="12700" cap="flat">
              <a:solidFill>
                <a:schemeClr val="accent1"/>
              </a:solidFill>
              <a:prstDash val="solid"/>
              <a:miter lim="800000"/>
            </a:ln>
            <a:effectLst/>
          </p:spPr>
          <p:txBody>
            <a:bodyPr wrap="square" lIns="45718" tIns="45718" rIns="45718" bIns="45718" numCol="1" anchor="ctr">
              <a:noAutofit/>
            </a:bodyPr>
            <a:lstStyle/>
            <a:p>
              <a:pPr>
                <a:defRPr>
                  <a:latin typeface="Open Sans"/>
                  <a:ea typeface="Open Sans"/>
                  <a:cs typeface="Open Sans"/>
                  <a:sym typeface="Open Sans"/>
                </a:defRPr>
              </a:pPr>
              <a:endParaRPr/>
            </a:p>
          </p:txBody>
        </p:sp>
        <p:sp>
          <p:nvSpPr>
            <p:cNvPr id="15" name="Shape 473"/>
            <p:cNvSpPr/>
            <p:nvPr/>
          </p:nvSpPr>
          <p:spPr>
            <a:xfrm>
              <a:off x="102365" y="112078"/>
              <a:ext cx="3855205" cy="2589453"/>
            </a:xfrm>
            <a:prstGeom prst="rect">
              <a:avLst/>
            </a:prstGeom>
            <a:solidFill>
              <a:srgbClr val="444444">
                <a:alpha val="96000"/>
              </a:srgbClr>
            </a:solidFill>
            <a:ln w="12700" cap="flat">
              <a:noFill/>
              <a:miter lim="400000"/>
            </a:ln>
            <a:effectLst/>
          </p:spPr>
          <p:txBody>
            <a:bodyPr wrap="square" lIns="45718" tIns="45718" rIns="45718" bIns="45718" numCol="1" anchor="ctr">
              <a:noAutofit/>
            </a:bodyPr>
            <a:lstStyle/>
            <a:p>
              <a:pPr algn="ctr">
                <a:defRPr>
                  <a:solidFill>
                    <a:srgbClr val="FFFFFF"/>
                  </a:solidFill>
                  <a:latin typeface="Open Sans"/>
                  <a:ea typeface="Open Sans"/>
                  <a:cs typeface="Open Sans"/>
                  <a:sym typeface="Open Sans"/>
                </a:defRPr>
              </a:pPr>
              <a:endParaRPr/>
            </a:p>
          </p:txBody>
        </p:sp>
      </p:grpSp>
      <p:grpSp>
        <p:nvGrpSpPr>
          <p:cNvPr id="16" name="Group 477"/>
          <p:cNvGrpSpPr/>
          <p:nvPr userDrawn="1"/>
        </p:nvGrpSpPr>
        <p:grpSpPr>
          <a:xfrm>
            <a:off x="8256240" y="620688"/>
            <a:ext cx="3528392" cy="2880319"/>
            <a:chOff x="0" y="0"/>
            <a:chExt cx="4059938" cy="2788208"/>
          </a:xfrm>
        </p:grpSpPr>
        <p:sp>
          <p:nvSpPr>
            <p:cNvPr id="17" name="Shape 475"/>
            <p:cNvSpPr/>
            <p:nvPr/>
          </p:nvSpPr>
          <p:spPr>
            <a:xfrm>
              <a:off x="-1" y="0"/>
              <a:ext cx="4059940" cy="2788209"/>
            </a:xfrm>
            <a:prstGeom prst="rect">
              <a:avLst/>
            </a:prstGeom>
            <a:solidFill>
              <a:srgbClr val="B7BCC5"/>
            </a:solidFill>
            <a:ln w="12700" cap="flat">
              <a:solidFill>
                <a:schemeClr val="accent1"/>
              </a:solidFill>
              <a:prstDash val="solid"/>
              <a:miter lim="800000"/>
            </a:ln>
            <a:effectLst/>
          </p:spPr>
          <p:txBody>
            <a:bodyPr wrap="square" lIns="45718" tIns="45718" rIns="45718" bIns="45718" numCol="1" anchor="ctr">
              <a:noAutofit/>
            </a:bodyPr>
            <a:lstStyle/>
            <a:p>
              <a:pPr>
                <a:defRPr>
                  <a:latin typeface="Open Sans"/>
                  <a:ea typeface="Open Sans"/>
                  <a:cs typeface="Open Sans"/>
                  <a:sym typeface="Open Sans"/>
                </a:defRPr>
              </a:pPr>
              <a:endParaRPr/>
            </a:p>
          </p:txBody>
        </p:sp>
        <p:sp>
          <p:nvSpPr>
            <p:cNvPr id="18" name="Shape 476"/>
            <p:cNvSpPr/>
            <p:nvPr/>
          </p:nvSpPr>
          <p:spPr>
            <a:xfrm>
              <a:off x="102365" y="112078"/>
              <a:ext cx="3855205" cy="2589453"/>
            </a:xfrm>
            <a:prstGeom prst="rect">
              <a:avLst/>
            </a:prstGeom>
            <a:solidFill>
              <a:srgbClr val="444444">
                <a:alpha val="96000"/>
              </a:srgbClr>
            </a:solidFill>
            <a:ln w="12700" cap="flat">
              <a:noFill/>
              <a:miter lim="400000"/>
            </a:ln>
            <a:effectLst/>
          </p:spPr>
          <p:txBody>
            <a:bodyPr wrap="square" lIns="45718" tIns="45718" rIns="45718" bIns="45718" numCol="1" anchor="ctr">
              <a:noAutofit/>
            </a:bodyPr>
            <a:lstStyle/>
            <a:p>
              <a:pPr algn="ctr">
                <a:defRPr>
                  <a:solidFill>
                    <a:srgbClr val="FFFFFF"/>
                  </a:solidFill>
                  <a:latin typeface="Open Sans"/>
                  <a:ea typeface="Open Sans"/>
                  <a:cs typeface="Open Sans"/>
                  <a:sym typeface="Open Sans"/>
                </a:defRPr>
              </a:pPr>
              <a:endParaRPr/>
            </a:p>
          </p:txBody>
        </p:sp>
      </p:grpSp>
      <p:sp>
        <p:nvSpPr>
          <p:cNvPr id="19" name="Shape 482"/>
          <p:cNvSpPr/>
          <p:nvPr userDrawn="1"/>
        </p:nvSpPr>
        <p:spPr>
          <a:xfrm>
            <a:off x="2048763" y="3032983"/>
            <a:ext cx="1" cy="820293"/>
          </a:xfrm>
          <a:prstGeom prst="line">
            <a:avLst/>
          </a:prstGeom>
          <a:ln w="22225">
            <a:solidFill>
              <a:srgbClr val="FFD700"/>
            </a:solidFill>
            <a:miter/>
            <a:tailEnd type="oval"/>
          </a:ln>
        </p:spPr>
        <p:txBody>
          <a:bodyPr lIns="45718" tIns="45718" rIns="45718" bIns="45718"/>
          <a:lstStyle/>
          <a:p>
            <a:endParaRPr/>
          </a:p>
        </p:txBody>
      </p:sp>
      <p:sp>
        <p:nvSpPr>
          <p:cNvPr id="20" name="Shape 493"/>
          <p:cNvSpPr/>
          <p:nvPr userDrawn="1"/>
        </p:nvSpPr>
        <p:spPr>
          <a:xfrm flipV="1">
            <a:off x="6083299" y="3087743"/>
            <a:ext cx="1" cy="820294"/>
          </a:xfrm>
          <a:prstGeom prst="line">
            <a:avLst/>
          </a:prstGeom>
          <a:ln w="22225">
            <a:solidFill>
              <a:srgbClr val="FFD700"/>
            </a:solidFill>
            <a:miter/>
            <a:tailEnd type="oval"/>
          </a:ln>
        </p:spPr>
        <p:txBody>
          <a:bodyPr lIns="45718" tIns="45718" rIns="45718" bIns="45718"/>
          <a:lstStyle/>
          <a:p>
            <a:endParaRPr/>
          </a:p>
        </p:txBody>
      </p:sp>
      <p:sp>
        <p:nvSpPr>
          <p:cNvPr id="21" name="Shape 494"/>
          <p:cNvSpPr/>
          <p:nvPr userDrawn="1"/>
        </p:nvSpPr>
        <p:spPr>
          <a:xfrm>
            <a:off x="10168636" y="3006649"/>
            <a:ext cx="1" cy="820292"/>
          </a:xfrm>
          <a:prstGeom prst="line">
            <a:avLst/>
          </a:prstGeom>
          <a:ln w="22225">
            <a:solidFill>
              <a:srgbClr val="FFD700"/>
            </a:solidFill>
            <a:miter/>
            <a:tailEnd type="oval"/>
          </a:ln>
        </p:spPr>
        <p:txBody>
          <a:bodyPr lIns="45718" tIns="45718" rIns="45718" bIns="45718"/>
          <a:lstStyle/>
          <a:p>
            <a:endParaRPr/>
          </a:p>
        </p:txBody>
      </p:sp>
      <p:pic>
        <p:nvPicPr>
          <p:cNvPr id="22" name="Picture 4" descr="C:\Users\Sandra\Desktop\CEE-Attorneys_OJJHnePager_DOV-(3).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910714" y="3717032"/>
            <a:ext cx="266700" cy="276225"/>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4" descr="C:\Users\Sandra\Desktop\CEE-Attorneys_OJJHnePager_DOV-(3).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038792" y="3717032"/>
            <a:ext cx="266700" cy="276225"/>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4" descr="C:\Users\Sandra\Desktop\CEE-Attorneys_OJJHnePager_DOV-(3).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942738" y="2949630"/>
            <a:ext cx="266700" cy="276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0666990"/>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Full 6 Picture">
    <p:spTree>
      <p:nvGrpSpPr>
        <p:cNvPr id="1" name=""/>
        <p:cNvGrpSpPr/>
        <p:nvPr/>
      </p:nvGrpSpPr>
      <p:grpSpPr>
        <a:xfrm>
          <a:off x="0" y="0"/>
          <a:ext cx="0" cy="0"/>
          <a:chOff x="0" y="0"/>
          <a:chExt cx="0" cy="0"/>
        </a:xfrm>
      </p:grpSpPr>
      <p:sp>
        <p:nvSpPr>
          <p:cNvPr id="9" name="Shape 439"/>
          <p:cNvSpPr/>
          <p:nvPr userDrawn="1"/>
        </p:nvSpPr>
        <p:spPr>
          <a:xfrm>
            <a:off x="4447" y="0"/>
            <a:ext cx="12209274" cy="6858000"/>
          </a:xfrm>
          <a:prstGeom prst="rect">
            <a:avLst/>
          </a:prstGeom>
          <a:solidFill>
            <a:srgbClr val="444444">
              <a:alpha val="85098"/>
            </a:srgbClr>
          </a:solidFill>
          <a:ln w="12700">
            <a:miter lim="400000"/>
          </a:ln>
        </p:spPr>
        <p:txBody>
          <a:bodyPr lIns="45718" tIns="45718" rIns="45718" bIns="45718" anchor="ctr"/>
          <a:lstStyle/>
          <a:p>
            <a:pPr>
              <a:defRPr>
                <a:latin typeface="Open Sans"/>
                <a:ea typeface="Open Sans"/>
                <a:cs typeface="Open Sans"/>
                <a:sym typeface="Open Sans"/>
              </a:defRPr>
            </a:pPr>
            <a:endParaRPr dirty="0">
              <a:latin typeface="+mn-lt"/>
            </a:endParaRPr>
          </a:p>
        </p:txBody>
      </p:sp>
      <p:grpSp>
        <p:nvGrpSpPr>
          <p:cNvPr id="10" name="Group 442"/>
          <p:cNvGrpSpPr/>
          <p:nvPr userDrawn="1"/>
        </p:nvGrpSpPr>
        <p:grpSpPr>
          <a:xfrm>
            <a:off x="551385" y="3429001"/>
            <a:ext cx="3240359" cy="2376263"/>
            <a:chOff x="0" y="0"/>
            <a:chExt cx="4059938" cy="2788207"/>
          </a:xfrm>
        </p:grpSpPr>
        <p:sp>
          <p:nvSpPr>
            <p:cNvPr id="11" name="Shape 440"/>
            <p:cNvSpPr/>
            <p:nvPr/>
          </p:nvSpPr>
          <p:spPr>
            <a:xfrm>
              <a:off x="-1" y="0"/>
              <a:ext cx="4059940" cy="2788208"/>
            </a:xfrm>
            <a:prstGeom prst="rect">
              <a:avLst/>
            </a:prstGeom>
            <a:solidFill>
              <a:srgbClr val="B7BCC5"/>
            </a:solidFill>
            <a:ln w="12700" cap="flat">
              <a:solidFill>
                <a:schemeClr val="accent1"/>
              </a:solidFill>
              <a:prstDash val="solid"/>
              <a:miter lim="800000"/>
            </a:ln>
            <a:effectLst/>
          </p:spPr>
          <p:txBody>
            <a:bodyPr wrap="square" lIns="45718" tIns="45718" rIns="45718" bIns="45718" numCol="1" anchor="ctr">
              <a:noAutofit/>
            </a:bodyPr>
            <a:lstStyle/>
            <a:p>
              <a:pPr>
                <a:defRPr>
                  <a:latin typeface="Open Sans"/>
                  <a:ea typeface="Open Sans"/>
                  <a:cs typeface="Open Sans"/>
                  <a:sym typeface="Open Sans"/>
                </a:defRPr>
              </a:pPr>
              <a:endParaRPr/>
            </a:p>
          </p:txBody>
        </p:sp>
        <p:sp>
          <p:nvSpPr>
            <p:cNvPr id="12" name="Shape 441"/>
            <p:cNvSpPr/>
            <p:nvPr/>
          </p:nvSpPr>
          <p:spPr>
            <a:xfrm>
              <a:off x="102365" y="112078"/>
              <a:ext cx="3855205" cy="2589452"/>
            </a:xfrm>
            <a:prstGeom prst="rect">
              <a:avLst/>
            </a:prstGeom>
            <a:solidFill>
              <a:srgbClr val="444444">
                <a:alpha val="96000"/>
              </a:srgbClr>
            </a:solidFill>
            <a:ln w="12700" cap="flat">
              <a:noFill/>
              <a:miter lim="400000"/>
            </a:ln>
            <a:effectLst/>
          </p:spPr>
          <p:txBody>
            <a:bodyPr wrap="square" lIns="45718" tIns="45718" rIns="45718" bIns="45718" numCol="1" anchor="ctr">
              <a:noAutofit/>
            </a:bodyPr>
            <a:lstStyle/>
            <a:p>
              <a:pPr algn="ctr">
                <a:defRPr>
                  <a:solidFill>
                    <a:srgbClr val="FFFFFF"/>
                  </a:solidFill>
                  <a:latin typeface="Open Sans"/>
                  <a:ea typeface="Open Sans"/>
                  <a:cs typeface="Open Sans"/>
                  <a:sym typeface="Open Sans"/>
                </a:defRPr>
              </a:pPr>
              <a:endParaRPr/>
            </a:p>
          </p:txBody>
        </p:sp>
      </p:grpSp>
      <p:grpSp>
        <p:nvGrpSpPr>
          <p:cNvPr id="13" name="Group 445"/>
          <p:cNvGrpSpPr/>
          <p:nvPr userDrawn="1"/>
        </p:nvGrpSpPr>
        <p:grpSpPr>
          <a:xfrm>
            <a:off x="4151784" y="620688"/>
            <a:ext cx="3888432" cy="2592287"/>
            <a:chOff x="0" y="0"/>
            <a:chExt cx="4059939" cy="2788208"/>
          </a:xfrm>
        </p:grpSpPr>
        <p:sp>
          <p:nvSpPr>
            <p:cNvPr id="14" name="Shape 443"/>
            <p:cNvSpPr/>
            <p:nvPr/>
          </p:nvSpPr>
          <p:spPr>
            <a:xfrm>
              <a:off x="-1" y="0"/>
              <a:ext cx="4059940" cy="2788209"/>
            </a:xfrm>
            <a:prstGeom prst="rect">
              <a:avLst/>
            </a:prstGeom>
            <a:solidFill>
              <a:srgbClr val="B7BCC5"/>
            </a:solidFill>
            <a:ln w="12700" cap="flat">
              <a:solidFill>
                <a:schemeClr val="accent1"/>
              </a:solidFill>
              <a:prstDash val="solid"/>
              <a:miter lim="800000"/>
            </a:ln>
            <a:effectLst/>
          </p:spPr>
          <p:txBody>
            <a:bodyPr wrap="square" lIns="45718" tIns="45718" rIns="45718" bIns="45718" numCol="1" anchor="ctr">
              <a:noAutofit/>
            </a:bodyPr>
            <a:lstStyle/>
            <a:p>
              <a:pPr>
                <a:defRPr>
                  <a:latin typeface="Open Sans"/>
                  <a:ea typeface="Open Sans"/>
                  <a:cs typeface="Open Sans"/>
                  <a:sym typeface="Open Sans"/>
                </a:defRPr>
              </a:pPr>
              <a:endParaRPr/>
            </a:p>
          </p:txBody>
        </p:sp>
        <p:sp>
          <p:nvSpPr>
            <p:cNvPr id="15" name="Shape 444"/>
            <p:cNvSpPr/>
            <p:nvPr/>
          </p:nvSpPr>
          <p:spPr>
            <a:xfrm>
              <a:off x="102365" y="112078"/>
              <a:ext cx="3855205" cy="2589453"/>
            </a:xfrm>
            <a:prstGeom prst="rect">
              <a:avLst/>
            </a:prstGeom>
            <a:solidFill>
              <a:srgbClr val="444444">
                <a:alpha val="96000"/>
              </a:srgbClr>
            </a:solidFill>
            <a:ln w="12700" cap="flat">
              <a:noFill/>
              <a:miter lim="400000"/>
            </a:ln>
            <a:effectLst/>
          </p:spPr>
          <p:txBody>
            <a:bodyPr wrap="square" lIns="45718" tIns="45718" rIns="45718" bIns="45718" numCol="1" anchor="ctr">
              <a:noAutofit/>
            </a:bodyPr>
            <a:lstStyle/>
            <a:p>
              <a:pPr algn="ctr">
                <a:defRPr>
                  <a:solidFill>
                    <a:srgbClr val="FFFFFF"/>
                  </a:solidFill>
                  <a:latin typeface="Open Sans"/>
                  <a:ea typeface="Open Sans"/>
                  <a:cs typeface="Open Sans"/>
                  <a:sym typeface="Open Sans"/>
                </a:defRPr>
              </a:pPr>
              <a:endParaRPr/>
            </a:p>
          </p:txBody>
        </p:sp>
      </p:grpSp>
      <p:grpSp>
        <p:nvGrpSpPr>
          <p:cNvPr id="16" name="Group 448"/>
          <p:cNvGrpSpPr/>
          <p:nvPr userDrawn="1"/>
        </p:nvGrpSpPr>
        <p:grpSpPr>
          <a:xfrm>
            <a:off x="8400256" y="3429000"/>
            <a:ext cx="3384376" cy="2448272"/>
            <a:chOff x="0" y="0"/>
            <a:chExt cx="4059938" cy="2788207"/>
          </a:xfrm>
        </p:grpSpPr>
        <p:sp>
          <p:nvSpPr>
            <p:cNvPr id="17" name="Shape 446"/>
            <p:cNvSpPr/>
            <p:nvPr/>
          </p:nvSpPr>
          <p:spPr>
            <a:xfrm>
              <a:off x="-1" y="0"/>
              <a:ext cx="4059940" cy="2788208"/>
            </a:xfrm>
            <a:prstGeom prst="rect">
              <a:avLst/>
            </a:prstGeom>
            <a:solidFill>
              <a:srgbClr val="B7BCC5"/>
            </a:solidFill>
            <a:ln w="12700" cap="flat">
              <a:solidFill>
                <a:schemeClr val="accent1"/>
              </a:solidFill>
              <a:prstDash val="solid"/>
              <a:miter lim="800000"/>
            </a:ln>
            <a:effectLst/>
          </p:spPr>
          <p:txBody>
            <a:bodyPr wrap="square" lIns="45718" tIns="45718" rIns="45718" bIns="45718" numCol="1" anchor="ctr">
              <a:noAutofit/>
            </a:bodyPr>
            <a:lstStyle/>
            <a:p>
              <a:pPr>
                <a:defRPr>
                  <a:latin typeface="Open Sans"/>
                  <a:ea typeface="Open Sans"/>
                  <a:cs typeface="Open Sans"/>
                  <a:sym typeface="Open Sans"/>
                </a:defRPr>
              </a:pPr>
              <a:endParaRPr/>
            </a:p>
          </p:txBody>
        </p:sp>
        <p:sp>
          <p:nvSpPr>
            <p:cNvPr id="18" name="Shape 447"/>
            <p:cNvSpPr/>
            <p:nvPr/>
          </p:nvSpPr>
          <p:spPr>
            <a:xfrm>
              <a:off x="102365" y="112078"/>
              <a:ext cx="3855205" cy="2589452"/>
            </a:xfrm>
            <a:prstGeom prst="rect">
              <a:avLst/>
            </a:prstGeom>
            <a:solidFill>
              <a:srgbClr val="444444">
                <a:alpha val="96000"/>
              </a:srgbClr>
            </a:solidFill>
            <a:ln w="12700" cap="flat">
              <a:noFill/>
              <a:miter lim="400000"/>
            </a:ln>
            <a:effectLst/>
          </p:spPr>
          <p:txBody>
            <a:bodyPr wrap="square" lIns="45718" tIns="45718" rIns="45718" bIns="45718" numCol="1" anchor="ctr">
              <a:noAutofit/>
            </a:bodyPr>
            <a:lstStyle/>
            <a:p>
              <a:pPr algn="ctr">
                <a:defRPr>
                  <a:solidFill>
                    <a:srgbClr val="FFFFFF"/>
                  </a:solidFill>
                  <a:latin typeface="Open Sans"/>
                  <a:ea typeface="Open Sans"/>
                  <a:cs typeface="Open Sans"/>
                  <a:sym typeface="Open Sans"/>
                </a:defRPr>
              </a:pPr>
              <a:endParaRPr/>
            </a:p>
          </p:txBody>
        </p:sp>
      </p:grpSp>
      <p:sp>
        <p:nvSpPr>
          <p:cNvPr id="19" name="Shape 454"/>
          <p:cNvSpPr/>
          <p:nvPr userDrawn="1"/>
        </p:nvSpPr>
        <p:spPr>
          <a:xfrm flipV="1">
            <a:off x="2123695" y="3101536"/>
            <a:ext cx="2" cy="820294"/>
          </a:xfrm>
          <a:prstGeom prst="line">
            <a:avLst/>
          </a:prstGeom>
          <a:ln w="22225">
            <a:solidFill>
              <a:srgbClr val="FFD700"/>
            </a:solidFill>
            <a:miter/>
            <a:tailEnd type="oval"/>
          </a:ln>
        </p:spPr>
        <p:txBody>
          <a:bodyPr lIns="45718" tIns="45718" rIns="45718" bIns="45718"/>
          <a:lstStyle/>
          <a:p>
            <a:endParaRPr/>
          </a:p>
        </p:txBody>
      </p:sp>
      <p:sp>
        <p:nvSpPr>
          <p:cNvPr id="20" name="Shape 465"/>
          <p:cNvSpPr/>
          <p:nvPr userDrawn="1"/>
        </p:nvSpPr>
        <p:spPr>
          <a:xfrm>
            <a:off x="6109084" y="2791022"/>
            <a:ext cx="1" cy="820294"/>
          </a:xfrm>
          <a:prstGeom prst="line">
            <a:avLst/>
          </a:prstGeom>
          <a:ln w="22225">
            <a:solidFill>
              <a:srgbClr val="FFD700"/>
            </a:solidFill>
            <a:miter/>
            <a:tailEnd type="oval"/>
          </a:ln>
        </p:spPr>
        <p:txBody>
          <a:bodyPr lIns="45718" tIns="45718" rIns="45718" bIns="45718"/>
          <a:lstStyle/>
          <a:p>
            <a:endParaRPr/>
          </a:p>
        </p:txBody>
      </p:sp>
      <p:sp>
        <p:nvSpPr>
          <p:cNvPr id="21" name="Shape 466"/>
          <p:cNvSpPr/>
          <p:nvPr userDrawn="1"/>
        </p:nvSpPr>
        <p:spPr>
          <a:xfrm flipV="1">
            <a:off x="10168637" y="3068960"/>
            <a:ext cx="2" cy="820292"/>
          </a:xfrm>
          <a:prstGeom prst="line">
            <a:avLst/>
          </a:prstGeom>
          <a:ln w="22225">
            <a:solidFill>
              <a:srgbClr val="FFD700"/>
            </a:solidFill>
            <a:miter/>
            <a:tailEnd type="oval"/>
          </a:ln>
        </p:spPr>
        <p:txBody>
          <a:bodyPr lIns="45718" tIns="45718" rIns="45718" bIns="45718"/>
          <a:lstStyle/>
          <a:p>
            <a:endParaRPr/>
          </a:p>
        </p:txBody>
      </p:sp>
      <p:pic>
        <p:nvPicPr>
          <p:cNvPr id="22" name="Picture 4" descr="C:\Users\Sandra\Desktop\CEE-Attorneys_OJJHnePager_DOV-(3).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970429" y="3473203"/>
            <a:ext cx="266700" cy="276225"/>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4" descr="C:\Users\Sandra\Desktop\CEE-Attorneys_OJJHnePager_DOV-(3).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990345" y="2951807"/>
            <a:ext cx="266700" cy="276225"/>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4" descr="C:\Users\Sandra\Desktop\CEE-Attorneys_OJJHnePager_DOV-(3).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035285" y="2924944"/>
            <a:ext cx="266700" cy="276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4237994"/>
      </p:ext>
    </p:extLst>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2_Custom Layout">
    <p:spTree>
      <p:nvGrpSpPr>
        <p:cNvPr id="1" name=""/>
        <p:cNvGrpSpPr/>
        <p:nvPr/>
      </p:nvGrpSpPr>
      <p:grpSpPr>
        <a:xfrm>
          <a:off x="0" y="0"/>
          <a:ext cx="0" cy="0"/>
          <a:chOff x="0" y="0"/>
          <a:chExt cx="0" cy="0"/>
        </a:xfrm>
      </p:grpSpPr>
      <p:sp>
        <p:nvSpPr>
          <p:cNvPr id="138" name="Shape 138"/>
          <p:cNvSpPr>
            <a:spLocks noGrp="1"/>
          </p:cNvSpPr>
          <p:nvPr>
            <p:ph type="pic" idx="13"/>
          </p:nvPr>
        </p:nvSpPr>
        <p:spPr>
          <a:xfrm>
            <a:off x="6083300" y="0"/>
            <a:ext cx="6108700" cy="6858000"/>
          </a:xfrm>
          <a:prstGeom prst="rect">
            <a:avLst/>
          </a:prstGeom>
        </p:spPr>
        <p:txBody>
          <a:bodyPr lIns="91439" tIns="45719" rIns="91439" bIns="45719">
            <a:noAutofit/>
          </a:bodyPr>
          <a:lstStyle/>
          <a:p>
            <a:endParaRPr/>
          </a:p>
        </p:txBody>
      </p:sp>
      <p:sp>
        <p:nvSpPr>
          <p:cNvPr id="139" name="Shape 139"/>
          <p:cNvSpPr>
            <a:spLocks noGrp="1"/>
          </p:cNvSpPr>
          <p:nvPr>
            <p:ph type="sldNum" sz="quarter" idx="2"/>
          </p:nvPr>
        </p:nvSpPr>
        <p:spPr>
          <a:xfrm>
            <a:off x="8463946" y="6221731"/>
            <a:ext cx="273654" cy="269239"/>
          </a:xfrm>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8_Custom Layout">
    <p:spTree>
      <p:nvGrpSpPr>
        <p:cNvPr id="1" name=""/>
        <p:cNvGrpSpPr/>
        <p:nvPr/>
      </p:nvGrpSpPr>
      <p:grpSpPr>
        <a:xfrm>
          <a:off x="0" y="0"/>
          <a:ext cx="0" cy="0"/>
          <a:chOff x="0" y="0"/>
          <a:chExt cx="0" cy="0"/>
        </a:xfrm>
      </p:grpSpPr>
      <p:pic>
        <p:nvPicPr>
          <p:cNvPr id="4" name="Picture 2" descr="C:\Users\Sandra\Downloads\RealEstate.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t="14046"/>
          <a:stretch/>
        </p:blipFill>
        <p:spPr bwMode="auto">
          <a:xfrm flipH="1">
            <a:off x="-8856" y="0"/>
            <a:ext cx="12200856" cy="6888832"/>
          </a:xfrm>
          <a:prstGeom prst="rect">
            <a:avLst/>
          </a:prstGeom>
          <a:noFill/>
          <a:extLst>
            <a:ext uri="{909E8E84-426E-40DD-AFC4-6F175D3DCCD1}">
              <a14:hiddenFill xmlns:a14="http://schemas.microsoft.com/office/drawing/2010/main">
                <a:solidFill>
                  <a:srgbClr val="FFFFFF"/>
                </a:solidFill>
              </a14:hiddenFill>
            </a:ext>
          </a:extLst>
        </p:spPr>
      </p:pic>
      <p:sp>
        <p:nvSpPr>
          <p:cNvPr id="5" name="Shape 284"/>
          <p:cNvSpPr/>
          <p:nvPr userDrawn="1"/>
        </p:nvSpPr>
        <p:spPr>
          <a:xfrm>
            <a:off x="-8856" y="0"/>
            <a:ext cx="12192000" cy="6919108"/>
          </a:xfrm>
          <a:prstGeom prst="rect">
            <a:avLst/>
          </a:prstGeom>
          <a:solidFill>
            <a:srgbClr val="444444">
              <a:alpha val="69000"/>
            </a:srgbClr>
          </a:solidFill>
          <a:ln w="12700">
            <a:miter lim="400000"/>
          </a:ln>
        </p:spPr>
        <p:txBody>
          <a:bodyPr lIns="45718" tIns="45718" rIns="45718" bIns="45718" anchor="ctr"/>
          <a:lstStyle/>
          <a:p>
            <a:pPr algn="ctr">
              <a:defRPr>
                <a:solidFill>
                  <a:srgbClr val="FFFFFF"/>
                </a:solidFill>
                <a:latin typeface="Open Sans"/>
                <a:ea typeface="Open Sans"/>
                <a:cs typeface="Open Sans"/>
                <a:sym typeface="Open Sans"/>
              </a:defRPr>
            </a:pPr>
            <a:endParaRPr/>
          </a:p>
        </p:txBody>
      </p:sp>
      <p:sp>
        <p:nvSpPr>
          <p:cNvPr id="6" name="Shape 635"/>
          <p:cNvSpPr/>
          <p:nvPr userDrawn="1"/>
        </p:nvSpPr>
        <p:spPr>
          <a:xfrm>
            <a:off x="5694503" y="4441799"/>
            <a:ext cx="589272" cy="58927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77" y="0"/>
                  <a:pt x="0" y="4877"/>
                  <a:pt x="0" y="10800"/>
                </a:cubicBezTo>
                <a:cubicBezTo>
                  <a:pt x="0" y="16723"/>
                  <a:pt x="4877" y="21600"/>
                  <a:pt x="10800" y="21600"/>
                </a:cubicBezTo>
                <a:cubicBezTo>
                  <a:pt x="16723" y="21600"/>
                  <a:pt x="21600" y="16723"/>
                  <a:pt x="21600" y="10800"/>
                </a:cubicBezTo>
                <a:cubicBezTo>
                  <a:pt x="21600" y="4877"/>
                  <a:pt x="16723" y="0"/>
                  <a:pt x="10800" y="0"/>
                </a:cubicBezTo>
                <a:close/>
                <a:moveTo>
                  <a:pt x="20206" y="10452"/>
                </a:moveTo>
                <a:cubicBezTo>
                  <a:pt x="16026" y="10452"/>
                  <a:pt x="16026" y="10452"/>
                  <a:pt x="16026" y="10452"/>
                </a:cubicBezTo>
                <a:cubicBezTo>
                  <a:pt x="16026" y="8884"/>
                  <a:pt x="15677" y="7490"/>
                  <a:pt x="15155" y="6097"/>
                </a:cubicBezTo>
                <a:cubicBezTo>
                  <a:pt x="16200" y="5748"/>
                  <a:pt x="17071" y="5226"/>
                  <a:pt x="17768" y="4529"/>
                </a:cubicBezTo>
                <a:cubicBezTo>
                  <a:pt x="19161" y="6097"/>
                  <a:pt x="20032" y="8187"/>
                  <a:pt x="20206" y="10452"/>
                </a:cubicBezTo>
                <a:close/>
                <a:moveTo>
                  <a:pt x="10452" y="20206"/>
                </a:moveTo>
                <a:cubicBezTo>
                  <a:pt x="9232" y="19161"/>
                  <a:pt x="8361" y="17942"/>
                  <a:pt x="7490" y="16548"/>
                </a:cubicBezTo>
                <a:cubicBezTo>
                  <a:pt x="8535" y="16200"/>
                  <a:pt x="9406" y="16026"/>
                  <a:pt x="10452" y="16026"/>
                </a:cubicBezTo>
                <a:cubicBezTo>
                  <a:pt x="10452" y="20206"/>
                  <a:pt x="10452" y="20206"/>
                  <a:pt x="10452" y="20206"/>
                </a:cubicBezTo>
                <a:cubicBezTo>
                  <a:pt x="10452" y="20206"/>
                  <a:pt x="10452" y="20206"/>
                  <a:pt x="10452" y="20206"/>
                </a:cubicBezTo>
                <a:close/>
                <a:moveTo>
                  <a:pt x="11148" y="1394"/>
                </a:moveTo>
                <a:cubicBezTo>
                  <a:pt x="12542" y="2439"/>
                  <a:pt x="13587" y="4006"/>
                  <a:pt x="14284" y="5748"/>
                </a:cubicBezTo>
                <a:cubicBezTo>
                  <a:pt x="13239" y="6097"/>
                  <a:pt x="12194" y="6271"/>
                  <a:pt x="11148" y="6271"/>
                </a:cubicBezTo>
                <a:cubicBezTo>
                  <a:pt x="11148" y="1394"/>
                  <a:pt x="11148" y="1394"/>
                  <a:pt x="11148" y="1394"/>
                </a:cubicBezTo>
                <a:cubicBezTo>
                  <a:pt x="11148" y="1394"/>
                  <a:pt x="11148" y="1394"/>
                  <a:pt x="11148" y="1394"/>
                </a:cubicBezTo>
                <a:close/>
                <a:moveTo>
                  <a:pt x="12368" y="1568"/>
                </a:moveTo>
                <a:cubicBezTo>
                  <a:pt x="14284" y="1916"/>
                  <a:pt x="16026" y="2787"/>
                  <a:pt x="17419" y="4006"/>
                </a:cubicBezTo>
                <a:cubicBezTo>
                  <a:pt x="16548" y="4529"/>
                  <a:pt x="15852" y="5052"/>
                  <a:pt x="14981" y="5400"/>
                </a:cubicBezTo>
                <a:cubicBezTo>
                  <a:pt x="14284" y="4006"/>
                  <a:pt x="13413" y="2613"/>
                  <a:pt x="12368" y="1568"/>
                </a:cubicBezTo>
                <a:close/>
                <a:moveTo>
                  <a:pt x="10452" y="1394"/>
                </a:moveTo>
                <a:cubicBezTo>
                  <a:pt x="10452" y="6271"/>
                  <a:pt x="10452" y="6271"/>
                  <a:pt x="10452" y="6271"/>
                </a:cubicBezTo>
                <a:cubicBezTo>
                  <a:pt x="9406" y="6271"/>
                  <a:pt x="8361" y="6097"/>
                  <a:pt x="7316" y="5748"/>
                </a:cubicBezTo>
                <a:cubicBezTo>
                  <a:pt x="8013" y="4006"/>
                  <a:pt x="9058" y="2439"/>
                  <a:pt x="10452" y="1394"/>
                </a:cubicBezTo>
                <a:cubicBezTo>
                  <a:pt x="10452" y="1394"/>
                  <a:pt x="10452" y="1394"/>
                  <a:pt x="10452" y="1394"/>
                </a:cubicBezTo>
                <a:close/>
                <a:moveTo>
                  <a:pt x="6619" y="5400"/>
                </a:moveTo>
                <a:cubicBezTo>
                  <a:pt x="5748" y="5052"/>
                  <a:pt x="5052" y="4529"/>
                  <a:pt x="4181" y="4006"/>
                </a:cubicBezTo>
                <a:cubicBezTo>
                  <a:pt x="5574" y="2787"/>
                  <a:pt x="7316" y="1916"/>
                  <a:pt x="9232" y="1568"/>
                </a:cubicBezTo>
                <a:cubicBezTo>
                  <a:pt x="8187" y="2613"/>
                  <a:pt x="7316" y="4006"/>
                  <a:pt x="6619" y="5400"/>
                </a:cubicBezTo>
                <a:close/>
                <a:moveTo>
                  <a:pt x="6968" y="6271"/>
                </a:moveTo>
                <a:cubicBezTo>
                  <a:pt x="8187" y="6619"/>
                  <a:pt x="9232" y="6968"/>
                  <a:pt x="10452" y="6968"/>
                </a:cubicBezTo>
                <a:cubicBezTo>
                  <a:pt x="10452" y="10452"/>
                  <a:pt x="10452" y="10452"/>
                  <a:pt x="10452" y="10452"/>
                </a:cubicBezTo>
                <a:cubicBezTo>
                  <a:pt x="6271" y="10452"/>
                  <a:pt x="6271" y="10452"/>
                  <a:pt x="6271" y="10452"/>
                </a:cubicBezTo>
                <a:cubicBezTo>
                  <a:pt x="6271" y="9058"/>
                  <a:pt x="6619" y="7665"/>
                  <a:pt x="6968" y="6271"/>
                </a:cubicBezTo>
                <a:close/>
                <a:moveTo>
                  <a:pt x="10452" y="11148"/>
                </a:moveTo>
                <a:cubicBezTo>
                  <a:pt x="10452" y="15329"/>
                  <a:pt x="10452" y="15329"/>
                  <a:pt x="10452" y="15329"/>
                </a:cubicBezTo>
                <a:cubicBezTo>
                  <a:pt x="9406" y="15329"/>
                  <a:pt x="8361" y="15503"/>
                  <a:pt x="7316" y="15852"/>
                </a:cubicBezTo>
                <a:cubicBezTo>
                  <a:pt x="6619" y="14458"/>
                  <a:pt x="6271" y="12890"/>
                  <a:pt x="6271" y="11148"/>
                </a:cubicBezTo>
                <a:lnTo>
                  <a:pt x="10452" y="11148"/>
                </a:lnTo>
                <a:close/>
                <a:moveTo>
                  <a:pt x="9232" y="20032"/>
                </a:moveTo>
                <a:cubicBezTo>
                  <a:pt x="7490" y="19858"/>
                  <a:pt x="5923" y="18987"/>
                  <a:pt x="4703" y="17942"/>
                </a:cubicBezTo>
                <a:cubicBezTo>
                  <a:pt x="5400" y="17419"/>
                  <a:pt x="6097" y="17071"/>
                  <a:pt x="6968" y="16723"/>
                </a:cubicBezTo>
                <a:cubicBezTo>
                  <a:pt x="7490" y="17942"/>
                  <a:pt x="8361" y="19161"/>
                  <a:pt x="9232" y="20032"/>
                </a:cubicBezTo>
                <a:close/>
                <a:moveTo>
                  <a:pt x="11148" y="20206"/>
                </a:moveTo>
                <a:cubicBezTo>
                  <a:pt x="11148" y="16026"/>
                  <a:pt x="11148" y="16026"/>
                  <a:pt x="11148" y="16026"/>
                </a:cubicBezTo>
                <a:cubicBezTo>
                  <a:pt x="12194" y="16026"/>
                  <a:pt x="13065" y="16200"/>
                  <a:pt x="14110" y="16548"/>
                </a:cubicBezTo>
                <a:cubicBezTo>
                  <a:pt x="13239" y="17942"/>
                  <a:pt x="12368" y="19161"/>
                  <a:pt x="11148" y="20206"/>
                </a:cubicBezTo>
                <a:cubicBezTo>
                  <a:pt x="11148" y="20206"/>
                  <a:pt x="11148" y="20206"/>
                  <a:pt x="11148" y="20206"/>
                </a:cubicBezTo>
                <a:close/>
                <a:moveTo>
                  <a:pt x="14632" y="16723"/>
                </a:moveTo>
                <a:cubicBezTo>
                  <a:pt x="15503" y="17071"/>
                  <a:pt x="16200" y="17419"/>
                  <a:pt x="16897" y="17942"/>
                </a:cubicBezTo>
                <a:cubicBezTo>
                  <a:pt x="15677" y="18987"/>
                  <a:pt x="14110" y="19858"/>
                  <a:pt x="12368" y="20032"/>
                </a:cubicBezTo>
                <a:cubicBezTo>
                  <a:pt x="13239" y="19161"/>
                  <a:pt x="14110" y="17942"/>
                  <a:pt x="14632" y="16723"/>
                </a:cubicBezTo>
                <a:close/>
                <a:moveTo>
                  <a:pt x="14284" y="15852"/>
                </a:moveTo>
                <a:cubicBezTo>
                  <a:pt x="13239" y="15503"/>
                  <a:pt x="12194" y="15329"/>
                  <a:pt x="11148" y="15329"/>
                </a:cubicBezTo>
                <a:cubicBezTo>
                  <a:pt x="11148" y="11148"/>
                  <a:pt x="11148" y="11148"/>
                  <a:pt x="11148" y="11148"/>
                </a:cubicBezTo>
                <a:cubicBezTo>
                  <a:pt x="15329" y="11148"/>
                  <a:pt x="15329" y="11148"/>
                  <a:pt x="15329" y="11148"/>
                </a:cubicBezTo>
                <a:cubicBezTo>
                  <a:pt x="15329" y="12890"/>
                  <a:pt x="14981" y="14458"/>
                  <a:pt x="14284" y="15852"/>
                </a:cubicBezTo>
                <a:close/>
                <a:moveTo>
                  <a:pt x="11148" y="10452"/>
                </a:moveTo>
                <a:cubicBezTo>
                  <a:pt x="11148" y="6968"/>
                  <a:pt x="11148" y="6968"/>
                  <a:pt x="11148" y="6968"/>
                </a:cubicBezTo>
                <a:cubicBezTo>
                  <a:pt x="12368" y="6968"/>
                  <a:pt x="13413" y="6619"/>
                  <a:pt x="14632" y="6271"/>
                </a:cubicBezTo>
                <a:cubicBezTo>
                  <a:pt x="14981" y="7665"/>
                  <a:pt x="15329" y="9058"/>
                  <a:pt x="15329" y="10452"/>
                </a:cubicBezTo>
                <a:lnTo>
                  <a:pt x="11148" y="10452"/>
                </a:lnTo>
                <a:close/>
                <a:moveTo>
                  <a:pt x="3832" y="4529"/>
                </a:moveTo>
                <a:cubicBezTo>
                  <a:pt x="4529" y="5226"/>
                  <a:pt x="5400" y="5748"/>
                  <a:pt x="6445" y="6097"/>
                </a:cubicBezTo>
                <a:cubicBezTo>
                  <a:pt x="5923" y="7490"/>
                  <a:pt x="5574" y="8884"/>
                  <a:pt x="5574" y="10452"/>
                </a:cubicBezTo>
                <a:cubicBezTo>
                  <a:pt x="1394" y="10452"/>
                  <a:pt x="1394" y="10452"/>
                  <a:pt x="1394" y="10452"/>
                </a:cubicBezTo>
                <a:cubicBezTo>
                  <a:pt x="1568" y="8187"/>
                  <a:pt x="2439" y="6097"/>
                  <a:pt x="3832" y="4529"/>
                </a:cubicBezTo>
                <a:close/>
                <a:moveTo>
                  <a:pt x="1394" y="11148"/>
                </a:moveTo>
                <a:cubicBezTo>
                  <a:pt x="5574" y="11148"/>
                  <a:pt x="5574" y="11148"/>
                  <a:pt x="5574" y="11148"/>
                </a:cubicBezTo>
                <a:cubicBezTo>
                  <a:pt x="5574" y="12890"/>
                  <a:pt x="5923" y="14632"/>
                  <a:pt x="6619" y="16200"/>
                </a:cubicBezTo>
                <a:cubicBezTo>
                  <a:pt x="5748" y="16548"/>
                  <a:pt x="4877" y="16897"/>
                  <a:pt x="4181" y="17419"/>
                </a:cubicBezTo>
                <a:cubicBezTo>
                  <a:pt x="2613" y="15852"/>
                  <a:pt x="1568" y="13587"/>
                  <a:pt x="1394" y="11148"/>
                </a:cubicBezTo>
                <a:close/>
                <a:moveTo>
                  <a:pt x="17419" y="17419"/>
                </a:moveTo>
                <a:cubicBezTo>
                  <a:pt x="16723" y="16897"/>
                  <a:pt x="15852" y="16548"/>
                  <a:pt x="14981" y="16200"/>
                </a:cubicBezTo>
                <a:cubicBezTo>
                  <a:pt x="15677" y="14632"/>
                  <a:pt x="16026" y="12890"/>
                  <a:pt x="16026" y="11148"/>
                </a:cubicBezTo>
                <a:cubicBezTo>
                  <a:pt x="20206" y="11148"/>
                  <a:pt x="20206" y="11148"/>
                  <a:pt x="20206" y="11148"/>
                </a:cubicBezTo>
                <a:cubicBezTo>
                  <a:pt x="20032" y="13587"/>
                  <a:pt x="18987" y="15852"/>
                  <a:pt x="17419" y="17419"/>
                </a:cubicBezTo>
                <a:close/>
              </a:path>
            </a:pathLst>
          </a:custGeom>
          <a:solidFill>
            <a:srgbClr val="FFD700"/>
          </a:solidFill>
          <a:ln w="12700">
            <a:miter lim="400000"/>
          </a:ln>
        </p:spPr>
        <p:txBody>
          <a:bodyPr lIns="45718" tIns="45718" rIns="45718" bIns="45718"/>
          <a:lstStyle/>
          <a:p>
            <a:pPr>
              <a:defRPr>
                <a:latin typeface="Open Sans"/>
                <a:ea typeface="Open Sans"/>
                <a:cs typeface="Open Sans"/>
                <a:sym typeface="Open Sans"/>
              </a:defRPr>
            </a:pPr>
            <a:endParaRPr/>
          </a:p>
        </p:txBody>
      </p:sp>
      <p:sp>
        <p:nvSpPr>
          <p:cNvPr id="7" name="Shape 636"/>
          <p:cNvSpPr/>
          <p:nvPr userDrawn="1"/>
        </p:nvSpPr>
        <p:spPr>
          <a:xfrm flipV="1">
            <a:off x="5989139" y="5232494"/>
            <a:ext cx="0" cy="1656337"/>
          </a:xfrm>
          <a:prstGeom prst="line">
            <a:avLst/>
          </a:prstGeom>
          <a:ln w="22225">
            <a:solidFill>
              <a:srgbClr val="FFD700"/>
            </a:solidFill>
            <a:miter/>
            <a:tailEnd type="oval"/>
          </a:ln>
        </p:spPr>
        <p:txBody>
          <a:bodyPr lIns="45718" tIns="45718" rIns="45718" bIns="45718"/>
          <a:lstStyle/>
          <a:p>
            <a:endParaRPr/>
          </a:p>
        </p:txBody>
      </p:sp>
      <p:pic>
        <p:nvPicPr>
          <p:cNvPr id="8" name="image2.png"/>
          <p:cNvPicPr>
            <a:picLocks noChangeAspect="1"/>
          </p:cNvPicPr>
          <p:nvPr userDrawn="1"/>
        </p:nvPicPr>
        <p:blipFill rotWithShape="1">
          <a:blip r:embed="rId3" cstate="print"/>
          <a:srcRect t="12500" b="38811"/>
          <a:stretch/>
        </p:blipFill>
        <p:spPr>
          <a:xfrm>
            <a:off x="2129506" y="-541557"/>
            <a:ext cx="7915276" cy="2890437"/>
          </a:xfrm>
          <a:prstGeom prst="rect">
            <a:avLst/>
          </a:prstGeom>
          <a:ln w="12700">
            <a:miter lim="400000"/>
          </a:ln>
          <a:extLst>
            <a:ext uri="{C572A759-6A51-4108-AA02-DFA0A04FC94B}">
              <ma14:wrappingTextBoxFlag xmlns:ma14="http://schemas.microsoft.com/office/mac/drawingml/2011/main" xmlns="" val="1"/>
            </a:ext>
          </a:extLst>
        </p:spPr>
      </p:pic>
      <p:pic>
        <p:nvPicPr>
          <p:cNvPr id="9" name="Picture 4" descr="C:\Users\Sandra\Desktop\CEE-Attorneys_OJJHnePager_DOV-(3).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5855789" y="5094381"/>
            <a:ext cx="266700" cy="27622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userDrawn="1"/>
        </p:nvPicPr>
        <p:blipFill>
          <a:blip r:embed="rId5"/>
          <a:stretch>
            <a:fillRect/>
          </a:stretch>
        </p:blipFill>
        <p:spPr>
          <a:xfrm>
            <a:off x="3395701" y="2708920"/>
            <a:ext cx="5450334" cy="902188"/>
          </a:xfrm>
          <a:prstGeom prst="rect">
            <a:avLst/>
          </a:prstGeom>
        </p:spPr>
      </p:pic>
    </p:spTree>
    <p:extLst>
      <p:ext uri="{BB962C8B-B14F-4D97-AF65-F5344CB8AC3E}">
        <p14:creationId xmlns:p14="http://schemas.microsoft.com/office/powerpoint/2010/main" val="718374142"/>
      </p:ext>
    </p:extLst>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7_Custom Layout">
    <p:spTree>
      <p:nvGrpSpPr>
        <p:cNvPr id="1" name=""/>
        <p:cNvGrpSpPr/>
        <p:nvPr/>
      </p:nvGrpSpPr>
      <p:grpSpPr>
        <a:xfrm>
          <a:off x="0" y="0"/>
          <a:ext cx="0" cy="0"/>
          <a:chOff x="0" y="0"/>
          <a:chExt cx="0" cy="0"/>
        </a:xfrm>
      </p:grpSpPr>
      <p:sp>
        <p:nvSpPr>
          <p:cNvPr id="4" name="Shape 624"/>
          <p:cNvSpPr/>
          <p:nvPr userDrawn="1"/>
        </p:nvSpPr>
        <p:spPr>
          <a:xfrm>
            <a:off x="551384" y="182110"/>
            <a:ext cx="6654421" cy="523239"/>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nchor="b">
            <a:normAutofit/>
          </a:bodyPr>
          <a:lstStyle>
            <a:lvl1pPr>
              <a:lnSpc>
                <a:spcPct val="90000"/>
              </a:lnSpc>
              <a:defRPr sz="2800">
                <a:solidFill>
                  <a:srgbClr val="444444"/>
                </a:solidFill>
                <a:latin typeface="Open Sans"/>
                <a:ea typeface="Open Sans"/>
                <a:cs typeface="Open Sans"/>
                <a:sym typeface="Open Sans"/>
              </a:defRPr>
            </a:lvl1pPr>
          </a:lstStyle>
          <a:p>
            <a:r>
              <a:rPr lang="lt-LT" dirty="0">
                <a:latin typeface="+mn-lt"/>
              </a:rPr>
              <a:t>CONTACT US</a:t>
            </a:r>
            <a:endParaRPr dirty="0">
              <a:latin typeface="+mn-lt"/>
            </a:endParaRPr>
          </a:p>
        </p:txBody>
      </p:sp>
      <p:sp>
        <p:nvSpPr>
          <p:cNvPr id="5" name="Shape 630"/>
          <p:cNvSpPr/>
          <p:nvPr userDrawn="1"/>
        </p:nvSpPr>
        <p:spPr>
          <a:xfrm>
            <a:off x="767408" y="6237312"/>
            <a:ext cx="10513168" cy="369328"/>
          </a:xfrm>
          <a:prstGeom prst="rect">
            <a:avLst/>
          </a:prstGeom>
          <a:ln w="12700">
            <a:miter lim="400000"/>
          </a:ln>
          <a:extLst>
            <a:ext uri="{C572A759-6A51-4108-AA02-DFA0A04FC94B}">
              <ma14:wrappingTextBoxFlag xmlns:ma14="http://schemas.microsoft.com/office/mac/drawingml/2011/main" xmlns="" val="1"/>
            </a:ext>
          </a:extLst>
        </p:spPr>
        <p:txBody>
          <a:bodyPr wrap="square" lIns="45718" tIns="45718" rIns="45718" bIns="45718">
            <a:spAutoFit/>
          </a:bodyPr>
          <a:lstStyle>
            <a:lvl1pPr algn="ctr">
              <a:defRPr sz="900">
                <a:solidFill>
                  <a:srgbClr val="434343"/>
                </a:solidFill>
                <a:latin typeface="Open Sans"/>
                <a:ea typeface="Open Sans"/>
                <a:cs typeface="Open Sans"/>
                <a:sym typeface="Open Sans"/>
              </a:defRPr>
            </a:lvl1pPr>
          </a:lstStyle>
          <a:p>
            <a:r>
              <a:rPr dirty="0">
                <a:latin typeface="+mn-lt"/>
              </a:rPr>
              <a:t>Information provided in this proposal are strictly confidential. Information provided in this proposal are general and not subject to any legal service. Neither we provide any guarantees with respect to completeness and correctness of information provided in this proposal, nor we are liable for any damages caused by acting, omitting or relying on information provided in this proposal.</a:t>
            </a:r>
          </a:p>
        </p:txBody>
      </p:sp>
      <p:sp>
        <p:nvSpPr>
          <p:cNvPr id="6" name="Shape 631"/>
          <p:cNvSpPr/>
          <p:nvPr userDrawn="1"/>
        </p:nvSpPr>
        <p:spPr>
          <a:xfrm>
            <a:off x="479376" y="836712"/>
            <a:ext cx="11161240" cy="5400600"/>
          </a:xfrm>
          <a:prstGeom prst="rect">
            <a:avLst/>
          </a:prstGeom>
          <a:ln w="12700">
            <a:solidFill>
              <a:srgbClr val="FFD600"/>
            </a:solidFill>
            <a:miter/>
          </a:ln>
        </p:spPr>
        <p:txBody>
          <a:bodyPr lIns="45718" tIns="45718" rIns="45718" bIns="45718" anchor="ctr"/>
          <a:lstStyle/>
          <a:p>
            <a:pPr>
              <a:defRPr>
                <a:latin typeface="Open Sans"/>
                <a:ea typeface="Open Sans"/>
                <a:cs typeface="Open Sans"/>
                <a:sym typeface="Open Sans"/>
              </a:defRPr>
            </a:pPr>
            <a:endParaRPr/>
          </a:p>
        </p:txBody>
      </p:sp>
      <p:pic>
        <p:nvPicPr>
          <p:cNvPr id="7" name="image4.png"/>
          <p:cNvPicPr>
            <a:picLocks noChangeAspect="1"/>
          </p:cNvPicPr>
          <p:nvPr userDrawn="1"/>
        </p:nvPicPr>
        <p:blipFill>
          <a:blip r:embed="rId2" cstate="print"/>
          <a:srcRect t="34682" b="39070"/>
          <a:stretch>
            <a:fillRect/>
          </a:stretch>
        </p:blipFill>
        <p:spPr>
          <a:xfrm>
            <a:off x="9181468" y="182110"/>
            <a:ext cx="2459148" cy="484095"/>
          </a:xfrm>
          <a:prstGeom prst="rect">
            <a:avLst/>
          </a:prstGeom>
          <a:ln w="12700">
            <a:miter lim="400000"/>
          </a:ln>
        </p:spPr>
      </p:pic>
    </p:spTree>
    <p:extLst>
      <p:ext uri="{BB962C8B-B14F-4D97-AF65-F5344CB8AC3E}">
        <p14:creationId xmlns:p14="http://schemas.microsoft.com/office/powerpoint/2010/main" val="1723658154"/>
      </p:ext>
    </p:extLst>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6_Custom Layout">
    <p:spTree>
      <p:nvGrpSpPr>
        <p:cNvPr id="1" name=""/>
        <p:cNvGrpSpPr/>
        <p:nvPr/>
      </p:nvGrpSpPr>
      <p:grpSpPr>
        <a:xfrm>
          <a:off x="0" y="0"/>
          <a:ext cx="0" cy="0"/>
          <a:chOff x="0" y="0"/>
          <a:chExt cx="0" cy="0"/>
        </a:xfrm>
      </p:grpSpPr>
      <p:sp>
        <p:nvSpPr>
          <p:cNvPr id="4" name="Shape 551"/>
          <p:cNvSpPr/>
          <p:nvPr userDrawn="1"/>
        </p:nvSpPr>
        <p:spPr>
          <a:xfrm>
            <a:off x="-17274" y="-10934"/>
            <a:ext cx="4680150" cy="6868934"/>
          </a:xfrm>
          <a:prstGeom prst="rect">
            <a:avLst/>
          </a:prstGeom>
          <a:solidFill>
            <a:srgbClr val="444444">
              <a:alpha val="85098"/>
            </a:srgbClr>
          </a:solidFill>
          <a:ln w="12700">
            <a:miter lim="400000"/>
          </a:ln>
        </p:spPr>
        <p:txBody>
          <a:bodyPr lIns="45718" tIns="45718" rIns="45718" bIns="45718" anchor="ctr"/>
          <a:lstStyle/>
          <a:p>
            <a:pPr>
              <a:defRPr>
                <a:latin typeface="Open Sans"/>
                <a:ea typeface="Open Sans"/>
                <a:cs typeface="Open Sans"/>
                <a:sym typeface="Open Sans"/>
              </a:defRPr>
            </a:pPr>
            <a:endParaRPr dirty="0">
              <a:latin typeface="+mn-lt"/>
            </a:endParaRPr>
          </a:p>
        </p:txBody>
      </p:sp>
      <p:sp>
        <p:nvSpPr>
          <p:cNvPr id="5" name="Freeform 4"/>
          <p:cNvSpPr/>
          <p:nvPr userDrawn="1"/>
        </p:nvSpPr>
        <p:spPr>
          <a:xfrm>
            <a:off x="-24680" y="2060849"/>
            <a:ext cx="11663265" cy="3960439"/>
          </a:xfrm>
          <a:custGeom>
            <a:avLst/>
            <a:gdLst>
              <a:gd name="connsiteX0" fmla="*/ 0 w 11663265"/>
              <a:gd name="connsiteY0" fmla="*/ 4105469 h 4105469"/>
              <a:gd name="connsiteX1" fmla="*/ 4068147 w 11663265"/>
              <a:gd name="connsiteY1" fmla="*/ 4105469 h 4105469"/>
              <a:gd name="connsiteX2" fmla="*/ 4068147 w 11663265"/>
              <a:gd name="connsiteY2" fmla="*/ 0 h 4105469"/>
              <a:gd name="connsiteX3" fmla="*/ 11663265 w 11663265"/>
              <a:gd name="connsiteY3" fmla="*/ 0 h 4105469"/>
            </a:gdLst>
            <a:ahLst/>
            <a:cxnLst>
              <a:cxn ang="0">
                <a:pos x="connsiteX0" y="connsiteY0"/>
              </a:cxn>
              <a:cxn ang="0">
                <a:pos x="connsiteX1" y="connsiteY1"/>
              </a:cxn>
              <a:cxn ang="0">
                <a:pos x="connsiteX2" y="connsiteY2"/>
              </a:cxn>
              <a:cxn ang="0">
                <a:pos x="connsiteX3" y="connsiteY3"/>
              </a:cxn>
            </a:cxnLst>
            <a:rect l="l" t="t" r="r" b="b"/>
            <a:pathLst>
              <a:path w="11663265" h="4105469">
                <a:moveTo>
                  <a:pt x="0" y="4105469"/>
                </a:moveTo>
                <a:lnTo>
                  <a:pt x="4068147" y="4105469"/>
                </a:lnTo>
                <a:lnTo>
                  <a:pt x="4068147" y="0"/>
                </a:lnTo>
                <a:lnTo>
                  <a:pt x="11663265" y="0"/>
                </a:lnTo>
              </a:path>
            </a:pathLst>
          </a:custGeom>
          <a:ln w="22225">
            <a:solidFill>
              <a:srgbClr val="FFD700"/>
            </a:solidFill>
            <a:miter/>
            <a:tailEnd type="oval"/>
          </a:ln>
        </p:spPr>
        <p:txBody>
          <a:bodyPr lIns="45718" tIns="45718" rIns="45718" bIns="45718"/>
          <a:lstStyle/>
          <a:p>
            <a:endParaRPr lang="en-US" dirty="0"/>
          </a:p>
        </p:txBody>
      </p:sp>
      <p:pic>
        <p:nvPicPr>
          <p:cNvPr id="6" name="image4.png"/>
          <p:cNvPicPr>
            <a:picLocks noChangeAspect="1"/>
          </p:cNvPicPr>
          <p:nvPr userDrawn="1"/>
        </p:nvPicPr>
        <p:blipFill>
          <a:blip r:embed="rId2" cstate="print"/>
          <a:srcRect t="34682" b="39070"/>
          <a:stretch>
            <a:fillRect/>
          </a:stretch>
        </p:blipFill>
        <p:spPr>
          <a:xfrm>
            <a:off x="9181468" y="424625"/>
            <a:ext cx="2459148" cy="484095"/>
          </a:xfrm>
          <a:prstGeom prst="rect">
            <a:avLst/>
          </a:prstGeom>
          <a:ln w="12700">
            <a:miter lim="400000"/>
          </a:ln>
        </p:spPr>
      </p:pic>
    </p:spTree>
    <p:extLst>
      <p:ext uri="{BB962C8B-B14F-4D97-AF65-F5344CB8AC3E}">
        <p14:creationId xmlns:p14="http://schemas.microsoft.com/office/powerpoint/2010/main" val="2415123613"/>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Custom Layout">
    <p:spTree>
      <p:nvGrpSpPr>
        <p:cNvPr id="1" name=""/>
        <p:cNvGrpSpPr/>
        <p:nvPr/>
      </p:nvGrpSpPr>
      <p:grpSpPr>
        <a:xfrm>
          <a:off x="0" y="0"/>
          <a:ext cx="0" cy="0"/>
          <a:chOff x="0" y="0"/>
          <a:chExt cx="0" cy="0"/>
        </a:xfrm>
      </p:grpSpPr>
      <p:sp>
        <p:nvSpPr>
          <p:cNvPr id="31" name="Shape 31"/>
          <p:cNvSpPr/>
          <p:nvPr/>
        </p:nvSpPr>
        <p:spPr>
          <a:xfrm>
            <a:off x="11156943" y="6524535"/>
            <a:ext cx="161353" cy="2"/>
          </a:xfrm>
          <a:prstGeom prst="line">
            <a:avLst/>
          </a:prstGeom>
          <a:ln w="22225">
            <a:solidFill>
              <a:srgbClr val="FFD700"/>
            </a:solidFill>
            <a:miter/>
          </a:ln>
        </p:spPr>
        <p:txBody>
          <a:bodyPr lIns="45718" tIns="45718" rIns="45718" bIns="45718"/>
          <a:lstStyle/>
          <a:p>
            <a:endParaRPr/>
          </a:p>
        </p:txBody>
      </p:sp>
      <p:sp>
        <p:nvSpPr>
          <p:cNvPr id="32" name="Shape 32"/>
          <p:cNvSpPr/>
          <p:nvPr/>
        </p:nvSpPr>
        <p:spPr>
          <a:xfrm>
            <a:off x="11646427" y="6524535"/>
            <a:ext cx="161353" cy="2"/>
          </a:xfrm>
          <a:prstGeom prst="line">
            <a:avLst/>
          </a:prstGeom>
          <a:ln w="22225">
            <a:solidFill>
              <a:srgbClr val="FFD700"/>
            </a:solidFill>
            <a:miter/>
          </a:ln>
        </p:spPr>
        <p:txBody>
          <a:bodyPr lIns="45718" tIns="45718" rIns="45718" bIns="45718"/>
          <a:lstStyle/>
          <a:p>
            <a:endParaRPr/>
          </a:p>
        </p:txBody>
      </p:sp>
      <p:sp>
        <p:nvSpPr>
          <p:cNvPr id="33" name="Shape 33"/>
          <p:cNvSpPr>
            <a:spLocks noGrp="1"/>
          </p:cNvSpPr>
          <p:nvPr>
            <p:ph type="title"/>
          </p:nvPr>
        </p:nvSpPr>
        <p:spPr>
          <a:prstGeom prst="rect">
            <a:avLst/>
          </a:prstGeom>
        </p:spPr>
        <p:txBody>
          <a:bodyPr/>
          <a:lstStyle>
            <a:lvl1pPr>
              <a:defRPr>
                <a:solidFill>
                  <a:srgbClr val="444444"/>
                </a:solidFill>
              </a:defRPr>
            </a:lvl1pPr>
          </a:lstStyle>
          <a:p>
            <a:r>
              <a:t>Title Text</a:t>
            </a:r>
          </a:p>
        </p:txBody>
      </p:sp>
      <p:sp>
        <p:nvSpPr>
          <p:cNvPr id="34" name="Shape 34"/>
          <p:cNvSpPr>
            <a:spLocks noGrp="1"/>
          </p:cNvSpPr>
          <p:nvPr>
            <p:ph type="body" sz="quarter" idx="1"/>
          </p:nvPr>
        </p:nvSpPr>
        <p:spPr>
          <a:xfrm>
            <a:off x="838200" y="1207769"/>
            <a:ext cx="10515600" cy="365127"/>
          </a:xfrm>
          <a:prstGeom prst="rect">
            <a:avLst/>
          </a:prstGeom>
        </p:spPr>
        <p:txBody>
          <a:bodyPr/>
          <a:lstStyle>
            <a:lvl1pPr>
              <a:defRPr>
                <a:solidFill>
                  <a:srgbClr val="FFD700"/>
                </a:solidFill>
              </a:defRPr>
            </a:lvl1pPr>
            <a:lvl2pPr>
              <a:defRPr>
                <a:solidFill>
                  <a:srgbClr val="FFD700"/>
                </a:solidFill>
              </a:defRPr>
            </a:lvl2pPr>
            <a:lvl3pPr>
              <a:defRPr>
                <a:solidFill>
                  <a:srgbClr val="FFD700"/>
                </a:solidFill>
              </a:defRPr>
            </a:lvl3pPr>
            <a:lvl4pPr>
              <a:defRPr>
                <a:solidFill>
                  <a:srgbClr val="FFD700"/>
                </a:solidFill>
              </a:defRPr>
            </a:lvl4pPr>
            <a:lvl5pPr>
              <a:defRPr>
                <a:solidFill>
                  <a:srgbClr val="FFD700"/>
                </a:solidFill>
              </a:defRPr>
            </a:lvl5pPr>
          </a:lstStyle>
          <a:p>
            <a:r>
              <a:t>Body Level One</a:t>
            </a:r>
          </a:p>
          <a:p>
            <a:pPr lvl="1"/>
            <a:r>
              <a:t>Body Level Two</a:t>
            </a:r>
          </a:p>
          <a:p>
            <a:pPr lvl="2"/>
            <a:r>
              <a:t>Body Level Three</a:t>
            </a:r>
          </a:p>
          <a:p>
            <a:pPr lvl="3"/>
            <a:r>
              <a:t>Body Level Four</a:t>
            </a:r>
          </a:p>
          <a:p>
            <a:pPr lvl="4"/>
            <a:r>
              <a:t>Body Level Five</a:t>
            </a:r>
          </a:p>
        </p:txBody>
      </p:sp>
      <p:sp>
        <p:nvSpPr>
          <p:cNvPr id="35" name="Shape 35"/>
          <p:cNvSpPr>
            <a:spLocks noGrp="1"/>
          </p:cNvSpPr>
          <p:nvPr>
            <p:ph type="sldNum" sz="quarter" idx="2"/>
          </p:nvPr>
        </p:nvSpPr>
        <p:spPr>
          <a:xfrm>
            <a:off x="11359660" y="6402616"/>
            <a:ext cx="245402" cy="243839"/>
          </a:xfrm>
          <a:prstGeom prst="rect">
            <a:avLst/>
          </a:prstGeom>
        </p:spPr>
        <p:txBody>
          <a:bodyPr/>
          <a:lstStyle>
            <a:lvl1pPr algn="ctr">
              <a:defRPr sz="1000">
                <a:solidFill>
                  <a:srgbClr val="3F3F3F"/>
                </a:solidFill>
              </a:defRPr>
            </a:lvl1pPr>
          </a:lstStyle>
          <a:p>
            <a:fld id="{86CB4B4D-7CA3-9044-876B-883B54F8677D}" type="slidenum">
              <a:rPr/>
              <a:pPr/>
              <a:t>‹#›</a:t>
            </a:fld>
            <a:endParaRPr/>
          </a:p>
        </p:txBody>
      </p:sp>
    </p:spTree>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9_Custom Layout">
    <p:spTree>
      <p:nvGrpSpPr>
        <p:cNvPr id="1" name=""/>
        <p:cNvGrpSpPr/>
        <p:nvPr/>
      </p:nvGrpSpPr>
      <p:grpSpPr>
        <a:xfrm>
          <a:off x="0" y="0"/>
          <a:ext cx="0" cy="0"/>
          <a:chOff x="0" y="0"/>
          <a:chExt cx="0" cy="0"/>
        </a:xfrm>
      </p:grpSpPr>
      <p:grpSp>
        <p:nvGrpSpPr>
          <p:cNvPr id="3" name="Group 2"/>
          <p:cNvGrpSpPr/>
          <p:nvPr userDrawn="1"/>
        </p:nvGrpSpPr>
        <p:grpSpPr>
          <a:xfrm>
            <a:off x="0" y="1556792"/>
            <a:ext cx="5591944" cy="4680520"/>
            <a:chOff x="0" y="1556792"/>
            <a:chExt cx="5591944" cy="4680520"/>
          </a:xfrm>
        </p:grpSpPr>
        <p:sp>
          <p:nvSpPr>
            <p:cNvPr id="4" name="Shape 387"/>
            <p:cNvSpPr/>
            <p:nvPr userDrawn="1"/>
          </p:nvSpPr>
          <p:spPr>
            <a:xfrm flipV="1">
              <a:off x="0" y="6237312"/>
              <a:ext cx="5519936" cy="0"/>
            </a:xfrm>
            <a:prstGeom prst="line">
              <a:avLst/>
            </a:prstGeom>
            <a:ln w="22225">
              <a:solidFill>
                <a:srgbClr val="FFD700"/>
              </a:solidFill>
              <a:miter/>
              <a:tailEnd type="oval"/>
            </a:ln>
          </p:spPr>
          <p:txBody>
            <a:bodyPr lIns="45718" tIns="45718" rIns="45718" bIns="45718"/>
            <a:lstStyle/>
            <a:p>
              <a:endParaRPr/>
            </a:p>
          </p:txBody>
        </p:sp>
        <p:sp>
          <p:nvSpPr>
            <p:cNvPr id="5" name="Shape 395"/>
            <p:cNvSpPr/>
            <p:nvPr userDrawn="1"/>
          </p:nvSpPr>
          <p:spPr>
            <a:xfrm>
              <a:off x="0" y="1556792"/>
              <a:ext cx="5591944" cy="0"/>
            </a:xfrm>
            <a:prstGeom prst="line">
              <a:avLst/>
            </a:prstGeom>
            <a:ln w="22225">
              <a:solidFill>
                <a:srgbClr val="FFD700"/>
              </a:solidFill>
              <a:miter/>
              <a:tailEnd type="oval"/>
            </a:ln>
          </p:spPr>
          <p:txBody>
            <a:bodyPr lIns="45718" tIns="45718" rIns="45718" bIns="45718"/>
            <a:lstStyle/>
            <a:p>
              <a:endParaRPr/>
            </a:p>
          </p:txBody>
        </p:sp>
      </p:grpSp>
      <p:pic>
        <p:nvPicPr>
          <p:cNvPr id="6" name="image10.jpeg"/>
          <p:cNvPicPr>
            <a:picLocks noChangeAspect="1"/>
          </p:cNvPicPr>
          <p:nvPr userDrawn="1"/>
        </p:nvPicPr>
        <p:blipFill>
          <a:blip r:embed="rId2" cstate="print"/>
          <a:srcRect l="40850"/>
          <a:stretch>
            <a:fillRect/>
          </a:stretch>
        </p:blipFill>
        <p:spPr>
          <a:xfrm>
            <a:off x="6121136" y="-1"/>
            <a:ext cx="6081683" cy="6858001"/>
          </a:xfrm>
          <a:prstGeom prst="rect">
            <a:avLst/>
          </a:prstGeom>
          <a:ln w="12700">
            <a:miter lim="400000"/>
          </a:ln>
        </p:spPr>
      </p:pic>
      <p:pic>
        <p:nvPicPr>
          <p:cNvPr id="7" name="image4.png"/>
          <p:cNvPicPr>
            <a:picLocks noChangeAspect="1"/>
          </p:cNvPicPr>
          <p:nvPr userDrawn="1"/>
        </p:nvPicPr>
        <p:blipFill>
          <a:blip r:embed="rId3" cstate="print"/>
          <a:srcRect t="34682" b="39070"/>
          <a:stretch>
            <a:fillRect/>
          </a:stretch>
        </p:blipFill>
        <p:spPr>
          <a:xfrm>
            <a:off x="9181468" y="424625"/>
            <a:ext cx="2459148" cy="484095"/>
          </a:xfrm>
          <a:prstGeom prst="rect">
            <a:avLst/>
          </a:prstGeom>
          <a:ln w="12700">
            <a:miter lim="400000"/>
          </a:ln>
        </p:spPr>
      </p:pic>
    </p:spTree>
    <p:extLst>
      <p:ext uri="{BB962C8B-B14F-4D97-AF65-F5344CB8AC3E}">
        <p14:creationId xmlns:p14="http://schemas.microsoft.com/office/powerpoint/2010/main" val="1426083155"/>
      </p:ext>
    </p:extLst>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pic>
        <p:nvPicPr>
          <p:cNvPr id="3" name="image10.jpeg"/>
          <p:cNvPicPr>
            <a:picLocks noChangeAspect="1"/>
          </p:cNvPicPr>
          <p:nvPr userDrawn="1"/>
        </p:nvPicPr>
        <p:blipFill rotWithShape="1">
          <a:blip r:embed="rId2" cstate="print"/>
          <a:srcRect t="1234" r="8" b="12715"/>
          <a:stretch/>
        </p:blipFill>
        <p:spPr>
          <a:xfrm>
            <a:off x="-48081" y="-27384"/>
            <a:ext cx="12249762" cy="7031435"/>
          </a:xfrm>
          <a:prstGeom prst="rect">
            <a:avLst/>
          </a:prstGeom>
          <a:ln w="12700">
            <a:miter lim="400000"/>
          </a:ln>
        </p:spPr>
      </p:pic>
      <p:sp>
        <p:nvSpPr>
          <p:cNvPr id="4" name="Shape 527"/>
          <p:cNvSpPr/>
          <p:nvPr userDrawn="1"/>
        </p:nvSpPr>
        <p:spPr>
          <a:xfrm>
            <a:off x="-47329" y="-27385"/>
            <a:ext cx="12249009" cy="7031435"/>
          </a:xfrm>
          <a:prstGeom prst="rect">
            <a:avLst/>
          </a:prstGeom>
          <a:solidFill>
            <a:srgbClr val="444444">
              <a:alpha val="69000"/>
            </a:srgbClr>
          </a:solidFill>
          <a:ln w="12700">
            <a:miter lim="400000"/>
          </a:ln>
        </p:spPr>
        <p:txBody>
          <a:bodyPr lIns="45718" tIns="45718" rIns="45718" bIns="45718" anchor="ctr"/>
          <a:lstStyle/>
          <a:p>
            <a:pPr algn="ctr">
              <a:defRPr>
                <a:solidFill>
                  <a:srgbClr val="FFFFFF"/>
                </a:solidFill>
                <a:latin typeface="Open Sans"/>
                <a:ea typeface="Open Sans"/>
                <a:cs typeface="Open Sans"/>
                <a:sym typeface="Open Sans"/>
              </a:defRPr>
            </a:pPr>
            <a:endParaRPr dirty="0">
              <a:latin typeface="+mn-lt"/>
            </a:endParaRPr>
          </a:p>
        </p:txBody>
      </p:sp>
      <p:sp>
        <p:nvSpPr>
          <p:cNvPr id="5" name="Shape 534"/>
          <p:cNvSpPr/>
          <p:nvPr userDrawn="1"/>
        </p:nvSpPr>
        <p:spPr>
          <a:xfrm flipH="1">
            <a:off x="6082791" y="-27384"/>
            <a:ext cx="1" cy="2308306"/>
          </a:xfrm>
          <a:prstGeom prst="line">
            <a:avLst/>
          </a:prstGeom>
          <a:ln w="22225">
            <a:solidFill>
              <a:srgbClr val="FFD700"/>
            </a:solidFill>
            <a:miter/>
            <a:tailEnd type="oval"/>
          </a:ln>
        </p:spPr>
        <p:txBody>
          <a:bodyPr lIns="45718" tIns="45718" rIns="45718" bIns="45718"/>
          <a:lstStyle/>
          <a:p>
            <a:endParaRPr sz="2400"/>
          </a:p>
        </p:txBody>
      </p:sp>
      <p:sp>
        <p:nvSpPr>
          <p:cNvPr id="6" name="Shape 535"/>
          <p:cNvSpPr/>
          <p:nvPr userDrawn="1"/>
        </p:nvSpPr>
        <p:spPr>
          <a:xfrm flipV="1">
            <a:off x="6096000" y="4721095"/>
            <a:ext cx="0" cy="2308305"/>
          </a:xfrm>
          <a:prstGeom prst="line">
            <a:avLst/>
          </a:prstGeom>
          <a:ln w="22225">
            <a:solidFill>
              <a:srgbClr val="FFD700"/>
            </a:solidFill>
            <a:miter/>
            <a:tailEnd type="oval"/>
          </a:ln>
        </p:spPr>
        <p:txBody>
          <a:bodyPr lIns="45718" tIns="45718" rIns="45718" bIns="45718"/>
          <a:lstStyle/>
          <a:p>
            <a:endParaRPr/>
          </a:p>
        </p:txBody>
      </p:sp>
      <p:sp>
        <p:nvSpPr>
          <p:cNvPr id="7" name="Shape 536"/>
          <p:cNvSpPr/>
          <p:nvPr userDrawn="1"/>
        </p:nvSpPr>
        <p:spPr>
          <a:xfrm flipH="1" flipV="1">
            <a:off x="7857365" y="3500324"/>
            <a:ext cx="4344316" cy="1"/>
          </a:xfrm>
          <a:prstGeom prst="line">
            <a:avLst/>
          </a:prstGeom>
          <a:ln w="22225">
            <a:solidFill>
              <a:srgbClr val="FFD700"/>
            </a:solidFill>
            <a:miter/>
            <a:tailEnd type="oval"/>
          </a:ln>
        </p:spPr>
        <p:txBody>
          <a:bodyPr lIns="45718" tIns="45718" rIns="45718" bIns="45718"/>
          <a:lstStyle/>
          <a:p>
            <a:endParaRPr/>
          </a:p>
        </p:txBody>
      </p:sp>
      <p:sp>
        <p:nvSpPr>
          <p:cNvPr id="8" name="Shape 537"/>
          <p:cNvSpPr/>
          <p:nvPr userDrawn="1"/>
        </p:nvSpPr>
        <p:spPr>
          <a:xfrm>
            <a:off x="-96688" y="3428316"/>
            <a:ext cx="4344316" cy="1"/>
          </a:xfrm>
          <a:prstGeom prst="line">
            <a:avLst/>
          </a:prstGeom>
          <a:ln w="22225">
            <a:solidFill>
              <a:srgbClr val="FFD700"/>
            </a:solidFill>
            <a:miter/>
            <a:tailEnd type="oval"/>
          </a:ln>
        </p:spPr>
        <p:txBody>
          <a:bodyPr lIns="45718" tIns="45718" rIns="45718" bIns="45718"/>
          <a:lstStyle/>
          <a:p>
            <a:endParaRPr/>
          </a:p>
        </p:txBody>
      </p:sp>
      <p:pic>
        <p:nvPicPr>
          <p:cNvPr id="9" name="Picture 4" descr="C:\Users\Sandra\Desktop\CEE-Attorneys_OJJHnePager_DOV-(3).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114278" y="3296791"/>
            <a:ext cx="266700" cy="27622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C:\Users\Sandra\Desktop\CEE-Attorneys_OJJHnePager_DOV-(3).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724015" y="3368799"/>
            <a:ext cx="266700" cy="27622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C:\Users\Sandra\Desktop\CEE-Attorneys_OJJHnePager_DOV-(3).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5951984" y="2142809"/>
            <a:ext cx="266700" cy="27622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C:\Users\Sandra\Desktop\CEE-Attorneys_OJJHnePager_DOV-(3).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5962650" y="4582982"/>
            <a:ext cx="266700" cy="276225"/>
          </a:xfrm>
          <a:prstGeom prst="rect">
            <a:avLst/>
          </a:prstGeom>
          <a:noFill/>
          <a:extLst>
            <a:ext uri="{909E8E84-426E-40DD-AFC4-6F175D3DCCD1}">
              <a14:hiddenFill xmlns:a14="http://schemas.microsoft.com/office/drawing/2010/main">
                <a:solidFill>
                  <a:srgbClr val="FFFFFF"/>
                </a:solidFill>
              </a14:hiddenFill>
            </a:ext>
          </a:extLst>
        </p:spPr>
      </p:pic>
      <p:sp>
        <p:nvSpPr>
          <p:cNvPr id="13" name="Freeform 12"/>
          <p:cNvSpPr/>
          <p:nvPr userDrawn="1"/>
        </p:nvSpPr>
        <p:spPr>
          <a:xfrm>
            <a:off x="7141029" y="5036457"/>
            <a:ext cx="4804228" cy="2119086"/>
          </a:xfrm>
          <a:custGeom>
            <a:avLst/>
            <a:gdLst>
              <a:gd name="connsiteX0" fmla="*/ 914400 w 4804228"/>
              <a:gd name="connsiteY0" fmla="*/ 1959429 h 2119086"/>
              <a:gd name="connsiteX1" fmla="*/ 1509485 w 4804228"/>
              <a:gd name="connsiteY1" fmla="*/ 1175657 h 2119086"/>
              <a:gd name="connsiteX2" fmla="*/ 2235200 w 4804228"/>
              <a:gd name="connsiteY2" fmla="*/ 1567543 h 2119086"/>
              <a:gd name="connsiteX3" fmla="*/ 957942 w 4804228"/>
              <a:gd name="connsiteY3" fmla="*/ 1553029 h 2119086"/>
              <a:gd name="connsiteX4" fmla="*/ 682171 w 4804228"/>
              <a:gd name="connsiteY4" fmla="*/ 188686 h 2119086"/>
              <a:gd name="connsiteX5" fmla="*/ 1320800 w 4804228"/>
              <a:gd name="connsiteY5" fmla="*/ 595086 h 2119086"/>
              <a:gd name="connsiteX6" fmla="*/ 2162628 w 4804228"/>
              <a:gd name="connsiteY6" fmla="*/ 420914 h 2119086"/>
              <a:gd name="connsiteX7" fmla="*/ 2394857 w 4804228"/>
              <a:gd name="connsiteY7" fmla="*/ 1161143 h 2119086"/>
              <a:gd name="connsiteX8" fmla="*/ 3628571 w 4804228"/>
              <a:gd name="connsiteY8" fmla="*/ 1335314 h 2119086"/>
              <a:gd name="connsiteX9" fmla="*/ 3439885 w 4804228"/>
              <a:gd name="connsiteY9" fmla="*/ 2119086 h 2119086"/>
              <a:gd name="connsiteX10" fmla="*/ 4804228 w 4804228"/>
              <a:gd name="connsiteY10" fmla="*/ 2075543 h 2119086"/>
              <a:gd name="connsiteX11" fmla="*/ 3628571 w 4804228"/>
              <a:gd name="connsiteY11" fmla="*/ 1335314 h 2119086"/>
              <a:gd name="connsiteX12" fmla="*/ 2177142 w 4804228"/>
              <a:gd name="connsiteY12" fmla="*/ 391886 h 2119086"/>
              <a:gd name="connsiteX13" fmla="*/ 3991428 w 4804228"/>
              <a:gd name="connsiteY13" fmla="*/ 711200 h 2119086"/>
              <a:gd name="connsiteX14" fmla="*/ 3628571 w 4804228"/>
              <a:gd name="connsiteY14" fmla="*/ 1349829 h 2119086"/>
              <a:gd name="connsiteX15" fmla="*/ 4455885 w 4804228"/>
              <a:gd name="connsiteY15" fmla="*/ 1016000 h 2119086"/>
              <a:gd name="connsiteX16" fmla="*/ 4005942 w 4804228"/>
              <a:gd name="connsiteY16" fmla="*/ 725714 h 2119086"/>
              <a:gd name="connsiteX17" fmla="*/ 3018971 w 4804228"/>
              <a:gd name="connsiteY17" fmla="*/ 0 h 2119086"/>
              <a:gd name="connsiteX18" fmla="*/ 2148114 w 4804228"/>
              <a:gd name="connsiteY18" fmla="*/ 435429 h 2119086"/>
              <a:gd name="connsiteX19" fmla="*/ 682171 w 4804228"/>
              <a:gd name="connsiteY19" fmla="*/ 174172 h 2119086"/>
              <a:gd name="connsiteX20" fmla="*/ 130628 w 4804228"/>
              <a:gd name="connsiteY20" fmla="*/ 1059543 h 2119086"/>
              <a:gd name="connsiteX21" fmla="*/ 0 w 4804228"/>
              <a:gd name="connsiteY21" fmla="*/ 1973943 h 2119086"/>
              <a:gd name="connsiteX22" fmla="*/ 1016000 w 4804228"/>
              <a:gd name="connsiteY22" fmla="*/ 1553029 h 2119086"/>
              <a:gd name="connsiteX23" fmla="*/ 1349828 w 4804228"/>
              <a:gd name="connsiteY23" fmla="*/ 551543 h 2119086"/>
              <a:gd name="connsiteX0" fmla="*/ 914400 w 4804228"/>
              <a:gd name="connsiteY0" fmla="*/ 1959429 h 2119086"/>
              <a:gd name="connsiteX1" fmla="*/ 1509485 w 4804228"/>
              <a:gd name="connsiteY1" fmla="*/ 1175657 h 2119086"/>
              <a:gd name="connsiteX2" fmla="*/ 2235200 w 4804228"/>
              <a:gd name="connsiteY2" fmla="*/ 1567543 h 2119086"/>
              <a:gd name="connsiteX3" fmla="*/ 957942 w 4804228"/>
              <a:gd name="connsiteY3" fmla="*/ 1553029 h 2119086"/>
              <a:gd name="connsiteX4" fmla="*/ 682171 w 4804228"/>
              <a:gd name="connsiteY4" fmla="*/ 188686 h 2119086"/>
              <a:gd name="connsiteX5" fmla="*/ 1320800 w 4804228"/>
              <a:gd name="connsiteY5" fmla="*/ 595086 h 2119086"/>
              <a:gd name="connsiteX6" fmla="*/ 2162628 w 4804228"/>
              <a:gd name="connsiteY6" fmla="*/ 420914 h 2119086"/>
              <a:gd name="connsiteX7" fmla="*/ 2394857 w 4804228"/>
              <a:gd name="connsiteY7" fmla="*/ 1161143 h 2119086"/>
              <a:gd name="connsiteX8" fmla="*/ 3628571 w 4804228"/>
              <a:gd name="connsiteY8" fmla="*/ 1335314 h 2119086"/>
              <a:gd name="connsiteX9" fmla="*/ 3439885 w 4804228"/>
              <a:gd name="connsiteY9" fmla="*/ 2119086 h 2119086"/>
              <a:gd name="connsiteX10" fmla="*/ 4804228 w 4804228"/>
              <a:gd name="connsiteY10" fmla="*/ 2075543 h 2119086"/>
              <a:gd name="connsiteX11" fmla="*/ 3628571 w 4804228"/>
              <a:gd name="connsiteY11" fmla="*/ 1335314 h 2119086"/>
              <a:gd name="connsiteX12" fmla="*/ 2177142 w 4804228"/>
              <a:gd name="connsiteY12" fmla="*/ 391886 h 2119086"/>
              <a:gd name="connsiteX13" fmla="*/ 3991428 w 4804228"/>
              <a:gd name="connsiteY13" fmla="*/ 711200 h 2119086"/>
              <a:gd name="connsiteX14" fmla="*/ 3628571 w 4804228"/>
              <a:gd name="connsiteY14" fmla="*/ 1349829 h 2119086"/>
              <a:gd name="connsiteX15" fmla="*/ 4455885 w 4804228"/>
              <a:gd name="connsiteY15" fmla="*/ 1016000 h 2119086"/>
              <a:gd name="connsiteX16" fmla="*/ 4005942 w 4804228"/>
              <a:gd name="connsiteY16" fmla="*/ 725714 h 2119086"/>
              <a:gd name="connsiteX17" fmla="*/ 3018971 w 4804228"/>
              <a:gd name="connsiteY17" fmla="*/ 0 h 2119086"/>
              <a:gd name="connsiteX18" fmla="*/ 2148114 w 4804228"/>
              <a:gd name="connsiteY18" fmla="*/ 435429 h 2119086"/>
              <a:gd name="connsiteX19" fmla="*/ 682171 w 4804228"/>
              <a:gd name="connsiteY19" fmla="*/ 174172 h 2119086"/>
              <a:gd name="connsiteX20" fmla="*/ 130628 w 4804228"/>
              <a:gd name="connsiteY20" fmla="*/ 1059543 h 2119086"/>
              <a:gd name="connsiteX21" fmla="*/ 0 w 4804228"/>
              <a:gd name="connsiteY21" fmla="*/ 1973943 h 2119086"/>
              <a:gd name="connsiteX22" fmla="*/ 1016000 w 4804228"/>
              <a:gd name="connsiteY22" fmla="*/ 1553029 h 2119086"/>
              <a:gd name="connsiteX23" fmla="*/ 1364342 w 4804228"/>
              <a:gd name="connsiteY23" fmla="*/ 566057 h 2119086"/>
              <a:gd name="connsiteX0" fmla="*/ 914400 w 4804228"/>
              <a:gd name="connsiteY0" fmla="*/ 1959429 h 2119086"/>
              <a:gd name="connsiteX1" fmla="*/ 1509485 w 4804228"/>
              <a:gd name="connsiteY1" fmla="*/ 1175657 h 2119086"/>
              <a:gd name="connsiteX2" fmla="*/ 2235200 w 4804228"/>
              <a:gd name="connsiteY2" fmla="*/ 1567543 h 2119086"/>
              <a:gd name="connsiteX3" fmla="*/ 957942 w 4804228"/>
              <a:gd name="connsiteY3" fmla="*/ 1553029 h 2119086"/>
              <a:gd name="connsiteX4" fmla="*/ 682171 w 4804228"/>
              <a:gd name="connsiteY4" fmla="*/ 188686 h 2119086"/>
              <a:gd name="connsiteX5" fmla="*/ 1320800 w 4804228"/>
              <a:gd name="connsiteY5" fmla="*/ 595086 h 2119086"/>
              <a:gd name="connsiteX6" fmla="*/ 2162628 w 4804228"/>
              <a:gd name="connsiteY6" fmla="*/ 420914 h 2119086"/>
              <a:gd name="connsiteX7" fmla="*/ 2394857 w 4804228"/>
              <a:gd name="connsiteY7" fmla="*/ 1161143 h 2119086"/>
              <a:gd name="connsiteX8" fmla="*/ 3628571 w 4804228"/>
              <a:gd name="connsiteY8" fmla="*/ 1335314 h 2119086"/>
              <a:gd name="connsiteX9" fmla="*/ 3439885 w 4804228"/>
              <a:gd name="connsiteY9" fmla="*/ 2119086 h 2119086"/>
              <a:gd name="connsiteX10" fmla="*/ 4804228 w 4804228"/>
              <a:gd name="connsiteY10" fmla="*/ 2075543 h 2119086"/>
              <a:gd name="connsiteX11" fmla="*/ 3628571 w 4804228"/>
              <a:gd name="connsiteY11" fmla="*/ 1335314 h 2119086"/>
              <a:gd name="connsiteX12" fmla="*/ 2177142 w 4804228"/>
              <a:gd name="connsiteY12" fmla="*/ 391886 h 2119086"/>
              <a:gd name="connsiteX13" fmla="*/ 3991428 w 4804228"/>
              <a:gd name="connsiteY13" fmla="*/ 711200 h 2119086"/>
              <a:gd name="connsiteX14" fmla="*/ 3628571 w 4804228"/>
              <a:gd name="connsiteY14" fmla="*/ 1349829 h 2119086"/>
              <a:gd name="connsiteX15" fmla="*/ 4455885 w 4804228"/>
              <a:gd name="connsiteY15" fmla="*/ 1016000 h 2119086"/>
              <a:gd name="connsiteX16" fmla="*/ 4005942 w 4804228"/>
              <a:gd name="connsiteY16" fmla="*/ 725714 h 2119086"/>
              <a:gd name="connsiteX17" fmla="*/ 3018971 w 4804228"/>
              <a:gd name="connsiteY17" fmla="*/ 0 h 2119086"/>
              <a:gd name="connsiteX18" fmla="*/ 2148114 w 4804228"/>
              <a:gd name="connsiteY18" fmla="*/ 435429 h 2119086"/>
              <a:gd name="connsiteX19" fmla="*/ 682171 w 4804228"/>
              <a:gd name="connsiteY19" fmla="*/ 174172 h 2119086"/>
              <a:gd name="connsiteX20" fmla="*/ 130628 w 4804228"/>
              <a:gd name="connsiteY20" fmla="*/ 1059543 h 2119086"/>
              <a:gd name="connsiteX21" fmla="*/ 0 w 4804228"/>
              <a:gd name="connsiteY21" fmla="*/ 1973943 h 2119086"/>
              <a:gd name="connsiteX22" fmla="*/ 1016000 w 4804228"/>
              <a:gd name="connsiteY22" fmla="*/ 1553029 h 2119086"/>
              <a:gd name="connsiteX23" fmla="*/ 1320799 w 4804228"/>
              <a:gd name="connsiteY23" fmla="*/ 595086 h 2119086"/>
              <a:gd name="connsiteX0" fmla="*/ 914400 w 4804228"/>
              <a:gd name="connsiteY0" fmla="*/ 1959429 h 2119086"/>
              <a:gd name="connsiteX1" fmla="*/ 1509485 w 4804228"/>
              <a:gd name="connsiteY1" fmla="*/ 1175657 h 2119086"/>
              <a:gd name="connsiteX2" fmla="*/ 2235200 w 4804228"/>
              <a:gd name="connsiteY2" fmla="*/ 1567543 h 2119086"/>
              <a:gd name="connsiteX3" fmla="*/ 1001485 w 4804228"/>
              <a:gd name="connsiteY3" fmla="*/ 1582057 h 2119086"/>
              <a:gd name="connsiteX4" fmla="*/ 682171 w 4804228"/>
              <a:gd name="connsiteY4" fmla="*/ 188686 h 2119086"/>
              <a:gd name="connsiteX5" fmla="*/ 1320800 w 4804228"/>
              <a:gd name="connsiteY5" fmla="*/ 595086 h 2119086"/>
              <a:gd name="connsiteX6" fmla="*/ 2162628 w 4804228"/>
              <a:gd name="connsiteY6" fmla="*/ 420914 h 2119086"/>
              <a:gd name="connsiteX7" fmla="*/ 2394857 w 4804228"/>
              <a:gd name="connsiteY7" fmla="*/ 1161143 h 2119086"/>
              <a:gd name="connsiteX8" fmla="*/ 3628571 w 4804228"/>
              <a:gd name="connsiteY8" fmla="*/ 1335314 h 2119086"/>
              <a:gd name="connsiteX9" fmla="*/ 3439885 w 4804228"/>
              <a:gd name="connsiteY9" fmla="*/ 2119086 h 2119086"/>
              <a:gd name="connsiteX10" fmla="*/ 4804228 w 4804228"/>
              <a:gd name="connsiteY10" fmla="*/ 2075543 h 2119086"/>
              <a:gd name="connsiteX11" fmla="*/ 3628571 w 4804228"/>
              <a:gd name="connsiteY11" fmla="*/ 1335314 h 2119086"/>
              <a:gd name="connsiteX12" fmla="*/ 2177142 w 4804228"/>
              <a:gd name="connsiteY12" fmla="*/ 391886 h 2119086"/>
              <a:gd name="connsiteX13" fmla="*/ 3991428 w 4804228"/>
              <a:gd name="connsiteY13" fmla="*/ 711200 h 2119086"/>
              <a:gd name="connsiteX14" fmla="*/ 3628571 w 4804228"/>
              <a:gd name="connsiteY14" fmla="*/ 1349829 h 2119086"/>
              <a:gd name="connsiteX15" fmla="*/ 4455885 w 4804228"/>
              <a:gd name="connsiteY15" fmla="*/ 1016000 h 2119086"/>
              <a:gd name="connsiteX16" fmla="*/ 4005942 w 4804228"/>
              <a:gd name="connsiteY16" fmla="*/ 725714 h 2119086"/>
              <a:gd name="connsiteX17" fmla="*/ 3018971 w 4804228"/>
              <a:gd name="connsiteY17" fmla="*/ 0 h 2119086"/>
              <a:gd name="connsiteX18" fmla="*/ 2148114 w 4804228"/>
              <a:gd name="connsiteY18" fmla="*/ 435429 h 2119086"/>
              <a:gd name="connsiteX19" fmla="*/ 682171 w 4804228"/>
              <a:gd name="connsiteY19" fmla="*/ 174172 h 2119086"/>
              <a:gd name="connsiteX20" fmla="*/ 130628 w 4804228"/>
              <a:gd name="connsiteY20" fmla="*/ 1059543 h 2119086"/>
              <a:gd name="connsiteX21" fmla="*/ 0 w 4804228"/>
              <a:gd name="connsiteY21" fmla="*/ 1973943 h 2119086"/>
              <a:gd name="connsiteX22" fmla="*/ 1016000 w 4804228"/>
              <a:gd name="connsiteY22" fmla="*/ 1553029 h 2119086"/>
              <a:gd name="connsiteX23" fmla="*/ 1320799 w 4804228"/>
              <a:gd name="connsiteY23" fmla="*/ 595086 h 2119086"/>
              <a:gd name="connsiteX0" fmla="*/ 914400 w 4804228"/>
              <a:gd name="connsiteY0" fmla="*/ 1959429 h 2119086"/>
              <a:gd name="connsiteX1" fmla="*/ 1509485 w 4804228"/>
              <a:gd name="connsiteY1" fmla="*/ 1175657 h 2119086"/>
              <a:gd name="connsiteX2" fmla="*/ 2235200 w 4804228"/>
              <a:gd name="connsiteY2" fmla="*/ 1567543 h 2119086"/>
              <a:gd name="connsiteX3" fmla="*/ 1001485 w 4804228"/>
              <a:gd name="connsiteY3" fmla="*/ 1582057 h 2119086"/>
              <a:gd name="connsiteX4" fmla="*/ 682171 w 4804228"/>
              <a:gd name="connsiteY4" fmla="*/ 188686 h 2119086"/>
              <a:gd name="connsiteX5" fmla="*/ 1320800 w 4804228"/>
              <a:gd name="connsiteY5" fmla="*/ 595086 h 2119086"/>
              <a:gd name="connsiteX6" fmla="*/ 2162628 w 4804228"/>
              <a:gd name="connsiteY6" fmla="*/ 420914 h 2119086"/>
              <a:gd name="connsiteX7" fmla="*/ 2394857 w 4804228"/>
              <a:gd name="connsiteY7" fmla="*/ 1161143 h 2119086"/>
              <a:gd name="connsiteX8" fmla="*/ 3628571 w 4804228"/>
              <a:gd name="connsiteY8" fmla="*/ 1335314 h 2119086"/>
              <a:gd name="connsiteX9" fmla="*/ 3439885 w 4804228"/>
              <a:gd name="connsiteY9" fmla="*/ 2119086 h 2119086"/>
              <a:gd name="connsiteX10" fmla="*/ 4804228 w 4804228"/>
              <a:gd name="connsiteY10" fmla="*/ 2075543 h 2119086"/>
              <a:gd name="connsiteX11" fmla="*/ 3628571 w 4804228"/>
              <a:gd name="connsiteY11" fmla="*/ 1335314 h 2119086"/>
              <a:gd name="connsiteX12" fmla="*/ 2177142 w 4804228"/>
              <a:gd name="connsiteY12" fmla="*/ 391886 h 2119086"/>
              <a:gd name="connsiteX13" fmla="*/ 3991428 w 4804228"/>
              <a:gd name="connsiteY13" fmla="*/ 711200 h 2119086"/>
              <a:gd name="connsiteX14" fmla="*/ 3628571 w 4804228"/>
              <a:gd name="connsiteY14" fmla="*/ 1349829 h 2119086"/>
              <a:gd name="connsiteX15" fmla="*/ 4455885 w 4804228"/>
              <a:gd name="connsiteY15" fmla="*/ 1016000 h 2119086"/>
              <a:gd name="connsiteX16" fmla="*/ 4005942 w 4804228"/>
              <a:gd name="connsiteY16" fmla="*/ 725714 h 2119086"/>
              <a:gd name="connsiteX17" fmla="*/ 3018971 w 4804228"/>
              <a:gd name="connsiteY17" fmla="*/ 0 h 2119086"/>
              <a:gd name="connsiteX18" fmla="*/ 2133600 w 4804228"/>
              <a:gd name="connsiteY18" fmla="*/ 464457 h 2119086"/>
              <a:gd name="connsiteX19" fmla="*/ 682171 w 4804228"/>
              <a:gd name="connsiteY19" fmla="*/ 174172 h 2119086"/>
              <a:gd name="connsiteX20" fmla="*/ 130628 w 4804228"/>
              <a:gd name="connsiteY20" fmla="*/ 1059543 h 2119086"/>
              <a:gd name="connsiteX21" fmla="*/ 0 w 4804228"/>
              <a:gd name="connsiteY21" fmla="*/ 1973943 h 2119086"/>
              <a:gd name="connsiteX22" fmla="*/ 1016000 w 4804228"/>
              <a:gd name="connsiteY22" fmla="*/ 1553029 h 2119086"/>
              <a:gd name="connsiteX23" fmla="*/ 1320799 w 4804228"/>
              <a:gd name="connsiteY23" fmla="*/ 595086 h 2119086"/>
              <a:gd name="connsiteX0" fmla="*/ 914400 w 4804228"/>
              <a:gd name="connsiteY0" fmla="*/ 1959429 h 2119086"/>
              <a:gd name="connsiteX1" fmla="*/ 1509485 w 4804228"/>
              <a:gd name="connsiteY1" fmla="*/ 1175657 h 2119086"/>
              <a:gd name="connsiteX2" fmla="*/ 2235200 w 4804228"/>
              <a:gd name="connsiteY2" fmla="*/ 1567543 h 2119086"/>
              <a:gd name="connsiteX3" fmla="*/ 1001485 w 4804228"/>
              <a:gd name="connsiteY3" fmla="*/ 1582057 h 2119086"/>
              <a:gd name="connsiteX4" fmla="*/ 682171 w 4804228"/>
              <a:gd name="connsiteY4" fmla="*/ 188686 h 2119086"/>
              <a:gd name="connsiteX5" fmla="*/ 1320800 w 4804228"/>
              <a:gd name="connsiteY5" fmla="*/ 595086 h 2119086"/>
              <a:gd name="connsiteX6" fmla="*/ 2162628 w 4804228"/>
              <a:gd name="connsiteY6" fmla="*/ 420914 h 2119086"/>
              <a:gd name="connsiteX7" fmla="*/ 2394857 w 4804228"/>
              <a:gd name="connsiteY7" fmla="*/ 1161143 h 2119086"/>
              <a:gd name="connsiteX8" fmla="*/ 3628571 w 4804228"/>
              <a:gd name="connsiteY8" fmla="*/ 1335314 h 2119086"/>
              <a:gd name="connsiteX9" fmla="*/ 3439885 w 4804228"/>
              <a:gd name="connsiteY9" fmla="*/ 2119086 h 2119086"/>
              <a:gd name="connsiteX10" fmla="*/ 4804228 w 4804228"/>
              <a:gd name="connsiteY10" fmla="*/ 2075543 h 2119086"/>
              <a:gd name="connsiteX11" fmla="*/ 3628571 w 4804228"/>
              <a:gd name="connsiteY11" fmla="*/ 1335314 h 2119086"/>
              <a:gd name="connsiteX12" fmla="*/ 2119085 w 4804228"/>
              <a:gd name="connsiteY12" fmla="*/ 435428 h 2119086"/>
              <a:gd name="connsiteX13" fmla="*/ 3991428 w 4804228"/>
              <a:gd name="connsiteY13" fmla="*/ 711200 h 2119086"/>
              <a:gd name="connsiteX14" fmla="*/ 3628571 w 4804228"/>
              <a:gd name="connsiteY14" fmla="*/ 1349829 h 2119086"/>
              <a:gd name="connsiteX15" fmla="*/ 4455885 w 4804228"/>
              <a:gd name="connsiteY15" fmla="*/ 1016000 h 2119086"/>
              <a:gd name="connsiteX16" fmla="*/ 4005942 w 4804228"/>
              <a:gd name="connsiteY16" fmla="*/ 725714 h 2119086"/>
              <a:gd name="connsiteX17" fmla="*/ 3018971 w 4804228"/>
              <a:gd name="connsiteY17" fmla="*/ 0 h 2119086"/>
              <a:gd name="connsiteX18" fmla="*/ 2133600 w 4804228"/>
              <a:gd name="connsiteY18" fmla="*/ 464457 h 2119086"/>
              <a:gd name="connsiteX19" fmla="*/ 682171 w 4804228"/>
              <a:gd name="connsiteY19" fmla="*/ 174172 h 2119086"/>
              <a:gd name="connsiteX20" fmla="*/ 130628 w 4804228"/>
              <a:gd name="connsiteY20" fmla="*/ 1059543 h 2119086"/>
              <a:gd name="connsiteX21" fmla="*/ 0 w 4804228"/>
              <a:gd name="connsiteY21" fmla="*/ 1973943 h 2119086"/>
              <a:gd name="connsiteX22" fmla="*/ 1016000 w 4804228"/>
              <a:gd name="connsiteY22" fmla="*/ 1553029 h 2119086"/>
              <a:gd name="connsiteX23" fmla="*/ 1320799 w 4804228"/>
              <a:gd name="connsiteY23" fmla="*/ 595086 h 2119086"/>
              <a:gd name="connsiteX0" fmla="*/ 914400 w 4804228"/>
              <a:gd name="connsiteY0" fmla="*/ 1959429 h 2119086"/>
              <a:gd name="connsiteX1" fmla="*/ 1509485 w 4804228"/>
              <a:gd name="connsiteY1" fmla="*/ 1175657 h 2119086"/>
              <a:gd name="connsiteX2" fmla="*/ 2235200 w 4804228"/>
              <a:gd name="connsiteY2" fmla="*/ 1567543 h 2119086"/>
              <a:gd name="connsiteX3" fmla="*/ 1001485 w 4804228"/>
              <a:gd name="connsiteY3" fmla="*/ 1582057 h 2119086"/>
              <a:gd name="connsiteX4" fmla="*/ 682171 w 4804228"/>
              <a:gd name="connsiteY4" fmla="*/ 188686 h 2119086"/>
              <a:gd name="connsiteX5" fmla="*/ 1320800 w 4804228"/>
              <a:gd name="connsiteY5" fmla="*/ 595086 h 2119086"/>
              <a:gd name="connsiteX6" fmla="*/ 2162628 w 4804228"/>
              <a:gd name="connsiteY6" fmla="*/ 420914 h 2119086"/>
              <a:gd name="connsiteX7" fmla="*/ 2394857 w 4804228"/>
              <a:gd name="connsiteY7" fmla="*/ 1161143 h 2119086"/>
              <a:gd name="connsiteX8" fmla="*/ 3628571 w 4804228"/>
              <a:gd name="connsiteY8" fmla="*/ 1335314 h 2119086"/>
              <a:gd name="connsiteX9" fmla="*/ 3439885 w 4804228"/>
              <a:gd name="connsiteY9" fmla="*/ 2119086 h 2119086"/>
              <a:gd name="connsiteX10" fmla="*/ 4804228 w 4804228"/>
              <a:gd name="connsiteY10" fmla="*/ 2075543 h 2119086"/>
              <a:gd name="connsiteX11" fmla="*/ 3628571 w 4804228"/>
              <a:gd name="connsiteY11" fmla="*/ 1335314 h 2119086"/>
              <a:gd name="connsiteX12" fmla="*/ 2119085 w 4804228"/>
              <a:gd name="connsiteY12" fmla="*/ 435428 h 2119086"/>
              <a:gd name="connsiteX13" fmla="*/ 3991428 w 4804228"/>
              <a:gd name="connsiteY13" fmla="*/ 711200 h 2119086"/>
              <a:gd name="connsiteX14" fmla="*/ 3628571 w 4804228"/>
              <a:gd name="connsiteY14" fmla="*/ 1349829 h 2119086"/>
              <a:gd name="connsiteX15" fmla="*/ 4455885 w 4804228"/>
              <a:gd name="connsiteY15" fmla="*/ 1016000 h 2119086"/>
              <a:gd name="connsiteX16" fmla="*/ 4005942 w 4804228"/>
              <a:gd name="connsiteY16" fmla="*/ 725714 h 2119086"/>
              <a:gd name="connsiteX17" fmla="*/ 3018971 w 4804228"/>
              <a:gd name="connsiteY17" fmla="*/ 0 h 2119086"/>
              <a:gd name="connsiteX18" fmla="*/ 2162628 w 4804228"/>
              <a:gd name="connsiteY18" fmla="*/ 435428 h 2119086"/>
              <a:gd name="connsiteX19" fmla="*/ 682171 w 4804228"/>
              <a:gd name="connsiteY19" fmla="*/ 174172 h 2119086"/>
              <a:gd name="connsiteX20" fmla="*/ 130628 w 4804228"/>
              <a:gd name="connsiteY20" fmla="*/ 1059543 h 2119086"/>
              <a:gd name="connsiteX21" fmla="*/ 0 w 4804228"/>
              <a:gd name="connsiteY21" fmla="*/ 1973943 h 2119086"/>
              <a:gd name="connsiteX22" fmla="*/ 1016000 w 4804228"/>
              <a:gd name="connsiteY22" fmla="*/ 1553029 h 2119086"/>
              <a:gd name="connsiteX23" fmla="*/ 1320799 w 4804228"/>
              <a:gd name="connsiteY23" fmla="*/ 595086 h 2119086"/>
              <a:gd name="connsiteX0" fmla="*/ 493485 w 4804228"/>
              <a:gd name="connsiteY0" fmla="*/ 2017486 h 2119086"/>
              <a:gd name="connsiteX1" fmla="*/ 1509485 w 4804228"/>
              <a:gd name="connsiteY1" fmla="*/ 1175657 h 2119086"/>
              <a:gd name="connsiteX2" fmla="*/ 2235200 w 4804228"/>
              <a:gd name="connsiteY2" fmla="*/ 1567543 h 2119086"/>
              <a:gd name="connsiteX3" fmla="*/ 1001485 w 4804228"/>
              <a:gd name="connsiteY3" fmla="*/ 1582057 h 2119086"/>
              <a:gd name="connsiteX4" fmla="*/ 682171 w 4804228"/>
              <a:gd name="connsiteY4" fmla="*/ 188686 h 2119086"/>
              <a:gd name="connsiteX5" fmla="*/ 1320800 w 4804228"/>
              <a:gd name="connsiteY5" fmla="*/ 595086 h 2119086"/>
              <a:gd name="connsiteX6" fmla="*/ 2162628 w 4804228"/>
              <a:gd name="connsiteY6" fmla="*/ 420914 h 2119086"/>
              <a:gd name="connsiteX7" fmla="*/ 2394857 w 4804228"/>
              <a:gd name="connsiteY7" fmla="*/ 1161143 h 2119086"/>
              <a:gd name="connsiteX8" fmla="*/ 3628571 w 4804228"/>
              <a:gd name="connsiteY8" fmla="*/ 1335314 h 2119086"/>
              <a:gd name="connsiteX9" fmla="*/ 3439885 w 4804228"/>
              <a:gd name="connsiteY9" fmla="*/ 2119086 h 2119086"/>
              <a:gd name="connsiteX10" fmla="*/ 4804228 w 4804228"/>
              <a:gd name="connsiteY10" fmla="*/ 2075543 h 2119086"/>
              <a:gd name="connsiteX11" fmla="*/ 3628571 w 4804228"/>
              <a:gd name="connsiteY11" fmla="*/ 1335314 h 2119086"/>
              <a:gd name="connsiteX12" fmla="*/ 2119085 w 4804228"/>
              <a:gd name="connsiteY12" fmla="*/ 435428 h 2119086"/>
              <a:gd name="connsiteX13" fmla="*/ 3991428 w 4804228"/>
              <a:gd name="connsiteY13" fmla="*/ 711200 h 2119086"/>
              <a:gd name="connsiteX14" fmla="*/ 3628571 w 4804228"/>
              <a:gd name="connsiteY14" fmla="*/ 1349829 h 2119086"/>
              <a:gd name="connsiteX15" fmla="*/ 4455885 w 4804228"/>
              <a:gd name="connsiteY15" fmla="*/ 1016000 h 2119086"/>
              <a:gd name="connsiteX16" fmla="*/ 4005942 w 4804228"/>
              <a:gd name="connsiteY16" fmla="*/ 725714 h 2119086"/>
              <a:gd name="connsiteX17" fmla="*/ 3018971 w 4804228"/>
              <a:gd name="connsiteY17" fmla="*/ 0 h 2119086"/>
              <a:gd name="connsiteX18" fmla="*/ 2162628 w 4804228"/>
              <a:gd name="connsiteY18" fmla="*/ 435428 h 2119086"/>
              <a:gd name="connsiteX19" fmla="*/ 682171 w 4804228"/>
              <a:gd name="connsiteY19" fmla="*/ 174172 h 2119086"/>
              <a:gd name="connsiteX20" fmla="*/ 130628 w 4804228"/>
              <a:gd name="connsiteY20" fmla="*/ 1059543 h 2119086"/>
              <a:gd name="connsiteX21" fmla="*/ 0 w 4804228"/>
              <a:gd name="connsiteY21" fmla="*/ 1973943 h 2119086"/>
              <a:gd name="connsiteX22" fmla="*/ 1016000 w 4804228"/>
              <a:gd name="connsiteY22" fmla="*/ 1553029 h 2119086"/>
              <a:gd name="connsiteX23" fmla="*/ 1320799 w 4804228"/>
              <a:gd name="connsiteY23" fmla="*/ 595086 h 2119086"/>
              <a:gd name="connsiteX0" fmla="*/ 406399 w 4804228"/>
              <a:gd name="connsiteY0" fmla="*/ 2017486 h 2119086"/>
              <a:gd name="connsiteX1" fmla="*/ 1509485 w 4804228"/>
              <a:gd name="connsiteY1" fmla="*/ 1175657 h 2119086"/>
              <a:gd name="connsiteX2" fmla="*/ 2235200 w 4804228"/>
              <a:gd name="connsiteY2" fmla="*/ 1567543 h 2119086"/>
              <a:gd name="connsiteX3" fmla="*/ 1001485 w 4804228"/>
              <a:gd name="connsiteY3" fmla="*/ 1582057 h 2119086"/>
              <a:gd name="connsiteX4" fmla="*/ 682171 w 4804228"/>
              <a:gd name="connsiteY4" fmla="*/ 188686 h 2119086"/>
              <a:gd name="connsiteX5" fmla="*/ 1320800 w 4804228"/>
              <a:gd name="connsiteY5" fmla="*/ 595086 h 2119086"/>
              <a:gd name="connsiteX6" fmla="*/ 2162628 w 4804228"/>
              <a:gd name="connsiteY6" fmla="*/ 420914 h 2119086"/>
              <a:gd name="connsiteX7" fmla="*/ 2394857 w 4804228"/>
              <a:gd name="connsiteY7" fmla="*/ 1161143 h 2119086"/>
              <a:gd name="connsiteX8" fmla="*/ 3628571 w 4804228"/>
              <a:gd name="connsiteY8" fmla="*/ 1335314 h 2119086"/>
              <a:gd name="connsiteX9" fmla="*/ 3439885 w 4804228"/>
              <a:gd name="connsiteY9" fmla="*/ 2119086 h 2119086"/>
              <a:gd name="connsiteX10" fmla="*/ 4804228 w 4804228"/>
              <a:gd name="connsiteY10" fmla="*/ 2075543 h 2119086"/>
              <a:gd name="connsiteX11" fmla="*/ 3628571 w 4804228"/>
              <a:gd name="connsiteY11" fmla="*/ 1335314 h 2119086"/>
              <a:gd name="connsiteX12" fmla="*/ 2119085 w 4804228"/>
              <a:gd name="connsiteY12" fmla="*/ 435428 h 2119086"/>
              <a:gd name="connsiteX13" fmla="*/ 3991428 w 4804228"/>
              <a:gd name="connsiteY13" fmla="*/ 711200 h 2119086"/>
              <a:gd name="connsiteX14" fmla="*/ 3628571 w 4804228"/>
              <a:gd name="connsiteY14" fmla="*/ 1349829 h 2119086"/>
              <a:gd name="connsiteX15" fmla="*/ 4455885 w 4804228"/>
              <a:gd name="connsiteY15" fmla="*/ 1016000 h 2119086"/>
              <a:gd name="connsiteX16" fmla="*/ 4005942 w 4804228"/>
              <a:gd name="connsiteY16" fmla="*/ 725714 h 2119086"/>
              <a:gd name="connsiteX17" fmla="*/ 3018971 w 4804228"/>
              <a:gd name="connsiteY17" fmla="*/ 0 h 2119086"/>
              <a:gd name="connsiteX18" fmla="*/ 2162628 w 4804228"/>
              <a:gd name="connsiteY18" fmla="*/ 435428 h 2119086"/>
              <a:gd name="connsiteX19" fmla="*/ 682171 w 4804228"/>
              <a:gd name="connsiteY19" fmla="*/ 174172 h 2119086"/>
              <a:gd name="connsiteX20" fmla="*/ 130628 w 4804228"/>
              <a:gd name="connsiteY20" fmla="*/ 1059543 h 2119086"/>
              <a:gd name="connsiteX21" fmla="*/ 0 w 4804228"/>
              <a:gd name="connsiteY21" fmla="*/ 1973943 h 2119086"/>
              <a:gd name="connsiteX22" fmla="*/ 1016000 w 4804228"/>
              <a:gd name="connsiteY22" fmla="*/ 1553029 h 2119086"/>
              <a:gd name="connsiteX23" fmla="*/ 1320799 w 4804228"/>
              <a:gd name="connsiteY23" fmla="*/ 595086 h 2119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804228" h="2119086">
                <a:moveTo>
                  <a:pt x="406399" y="2017486"/>
                </a:moveTo>
                <a:lnTo>
                  <a:pt x="1509485" y="1175657"/>
                </a:lnTo>
                <a:lnTo>
                  <a:pt x="2235200" y="1567543"/>
                </a:lnTo>
                <a:lnTo>
                  <a:pt x="1001485" y="1582057"/>
                </a:lnTo>
                <a:lnTo>
                  <a:pt x="682171" y="188686"/>
                </a:lnTo>
                <a:lnTo>
                  <a:pt x="1320800" y="595086"/>
                </a:lnTo>
                <a:lnTo>
                  <a:pt x="2162628" y="420914"/>
                </a:lnTo>
                <a:lnTo>
                  <a:pt x="2394857" y="1161143"/>
                </a:lnTo>
                <a:lnTo>
                  <a:pt x="3628571" y="1335314"/>
                </a:lnTo>
                <a:lnTo>
                  <a:pt x="3439885" y="2119086"/>
                </a:lnTo>
                <a:lnTo>
                  <a:pt x="4804228" y="2075543"/>
                </a:lnTo>
                <a:cubicBezTo>
                  <a:pt x="4412342" y="1828800"/>
                  <a:pt x="4076095" y="1608667"/>
                  <a:pt x="3628571" y="1335314"/>
                </a:cubicBezTo>
                <a:cubicBezTo>
                  <a:pt x="3181047" y="1061962"/>
                  <a:pt x="2622247" y="735390"/>
                  <a:pt x="2119085" y="435428"/>
                </a:cubicBezTo>
                <a:lnTo>
                  <a:pt x="3991428" y="711200"/>
                </a:lnTo>
                <a:lnTo>
                  <a:pt x="3628571" y="1349829"/>
                </a:lnTo>
                <a:lnTo>
                  <a:pt x="4455885" y="1016000"/>
                </a:lnTo>
                <a:lnTo>
                  <a:pt x="4005942" y="725714"/>
                </a:lnTo>
                <a:lnTo>
                  <a:pt x="3018971" y="0"/>
                </a:lnTo>
                <a:lnTo>
                  <a:pt x="2162628" y="435428"/>
                </a:lnTo>
                <a:lnTo>
                  <a:pt x="682171" y="174172"/>
                </a:lnTo>
                <a:lnTo>
                  <a:pt x="130628" y="1059543"/>
                </a:lnTo>
                <a:lnTo>
                  <a:pt x="0" y="1973943"/>
                </a:lnTo>
                <a:lnTo>
                  <a:pt x="1016000" y="1553029"/>
                </a:lnTo>
                <a:lnTo>
                  <a:pt x="1320799" y="595086"/>
                </a:lnTo>
              </a:path>
            </a:pathLst>
          </a:custGeom>
          <a:ln>
            <a:solidFill>
              <a:schemeClr val="bg1"/>
            </a:solidFill>
          </a:ln>
        </p:spPr>
        <p:style>
          <a:lnRef idx="0">
            <a:scrgbClr r="0" g="0" b="0"/>
          </a:lnRef>
          <a:fillRef idx="0">
            <a:scrgbClr r="0" g="0" b="0"/>
          </a:fillRef>
          <a:effectRef idx="0">
            <a:scrgbClr r="0" g="0" b="0"/>
          </a:effectRef>
          <a:fontRef idx="none"/>
        </p:style>
        <p:txBody>
          <a:bodyPr rtlCol="0" anchor="ctr"/>
          <a:lstStyle/>
          <a:p>
            <a:pPr algn="ctr"/>
            <a:endParaRPr lang="en-US"/>
          </a:p>
        </p:txBody>
      </p:sp>
      <p:cxnSp>
        <p:nvCxnSpPr>
          <p:cNvPr id="14" name="Straight Connector 13"/>
          <p:cNvCxnSpPr>
            <a:stCxn id="13" idx="1"/>
            <a:endCxn id="13" idx="6"/>
          </p:cNvCxnSpPr>
          <p:nvPr userDrawn="1"/>
        </p:nvCxnSpPr>
        <p:spPr>
          <a:xfrm flipV="1">
            <a:off x="8650514" y="5457371"/>
            <a:ext cx="653143" cy="754743"/>
          </a:xfrm>
          <a:prstGeom prst="line">
            <a:avLst/>
          </a:prstGeom>
          <a:noFill/>
          <a:ln w="12700" cap="flat">
            <a:solidFill>
              <a:schemeClr val="bg1"/>
            </a:solidFill>
            <a:prstDash val="solid"/>
            <a:round/>
          </a:ln>
          <a:effectLst/>
          <a:sp3d/>
        </p:spPr>
        <p:style>
          <a:lnRef idx="0">
            <a:scrgbClr r="0" g="0" b="0"/>
          </a:lnRef>
          <a:fillRef idx="0">
            <a:scrgbClr r="0" g="0" b="0"/>
          </a:fillRef>
          <a:effectRef idx="0">
            <a:scrgbClr r="0" g="0" b="0"/>
          </a:effectRef>
          <a:fontRef idx="none"/>
        </p:style>
      </p:cxnSp>
      <p:cxnSp>
        <p:nvCxnSpPr>
          <p:cNvPr id="15" name="Straight Connector 14"/>
          <p:cNvCxnSpPr>
            <a:stCxn id="13" idx="15"/>
            <a:endCxn id="13" idx="10"/>
          </p:cNvCxnSpPr>
          <p:nvPr userDrawn="1"/>
        </p:nvCxnSpPr>
        <p:spPr>
          <a:xfrm>
            <a:off x="11596914" y="6052457"/>
            <a:ext cx="348343" cy="1059543"/>
          </a:xfrm>
          <a:prstGeom prst="line">
            <a:avLst/>
          </a:prstGeom>
          <a:noFill/>
          <a:ln w="12700" cap="flat">
            <a:solidFill>
              <a:schemeClr val="bg1"/>
            </a:solidFill>
            <a:prstDash val="solid"/>
            <a:round/>
          </a:ln>
          <a:effectLst/>
          <a:sp3d/>
        </p:spPr>
        <p:style>
          <a:lnRef idx="0">
            <a:scrgbClr r="0" g="0" b="0"/>
          </a:lnRef>
          <a:fillRef idx="0">
            <a:scrgbClr r="0" g="0" b="0"/>
          </a:fillRef>
          <a:effectRef idx="0">
            <a:scrgbClr r="0" g="0" b="0"/>
          </a:effectRef>
          <a:fontRef idx="none"/>
        </p:style>
      </p:cxnSp>
      <p:cxnSp>
        <p:nvCxnSpPr>
          <p:cNvPr id="16" name="Straight Connector 15"/>
          <p:cNvCxnSpPr>
            <a:stCxn id="13" idx="4"/>
            <a:endCxn id="13" idx="17"/>
          </p:cNvCxnSpPr>
          <p:nvPr userDrawn="1"/>
        </p:nvCxnSpPr>
        <p:spPr>
          <a:xfrm flipV="1">
            <a:off x="7823200" y="5036457"/>
            <a:ext cx="2336800" cy="188686"/>
          </a:xfrm>
          <a:prstGeom prst="line">
            <a:avLst/>
          </a:prstGeom>
          <a:noFill/>
          <a:ln w="12700" cap="flat">
            <a:solidFill>
              <a:schemeClr val="bg1"/>
            </a:solidFill>
            <a:prstDash val="solid"/>
            <a:round/>
          </a:ln>
          <a:effectLst/>
          <a:sp3d/>
        </p:spPr>
        <p:style>
          <a:lnRef idx="0">
            <a:scrgbClr r="0" g="0" b="0"/>
          </a:lnRef>
          <a:fillRef idx="0">
            <a:scrgbClr r="0" g="0" b="0"/>
          </a:fillRef>
          <a:effectRef idx="0">
            <a:scrgbClr r="0" g="0" b="0"/>
          </a:effectRef>
          <a:fontRef idx="none"/>
        </p:style>
      </p:cxnSp>
      <p:cxnSp>
        <p:nvCxnSpPr>
          <p:cNvPr id="17" name="Straight Connector 16"/>
          <p:cNvCxnSpPr>
            <a:stCxn id="13" idx="15"/>
          </p:cNvCxnSpPr>
          <p:nvPr userDrawn="1"/>
        </p:nvCxnSpPr>
        <p:spPr>
          <a:xfrm>
            <a:off x="11596914" y="6052457"/>
            <a:ext cx="907798" cy="328871"/>
          </a:xfrm>
          <a:prstGeom prst="line">
            <a:avLst/>
          </a:prstGeom>
          <a:noFill/>
          <a:ln w="12700" cap="flat">
            <a:solidFill>
              <a:schemeClr val="bg1"/>
            </a:solidFill>
            <a:prstDash val="solid"/>
            <a:round/>
          </a:ln>
          <a:effectLst/>
          <a:sp3d/>
        </p:spPr>
        <p:style>
          <a:lnRef idx="0">
            <a:scrgbClr r="0" g="0" b="0"/>
          </a:lnRef>
          <a:fillRef idx="0">
            <a:scrgbClr r="0" g="0" b="0"/>
          </a:fillRef>
          <a:effectRef idx="0">
            <a:scrgbClr r="0" g="0" b="0"/>
          </a:effectRef>
          <a:fontRef idx="none"/>
        </p:style>
      </p:cxnSp>
      <p:sp>
        <p:nvSpPr>
          <p:cNvPr id="18" name="Freeform 17"/>
          <p:cNvSpPr/>
          <p:nvPr userDrawn="1"/>
        </p:nvSpPr>
        <p:spPr>
          <a:xfrm>
            <a:off x="7584141" y="5432612"/>
            <a:ext cx="3216537" cy="1721223"/>
          </a:xfrm>
          <a:custGeom>
            <a:avLst/>
            <a:gdLst>
              <a:gd name="connsiteX0" fmla="*/ 0 w 3216537"/>
              <a:gd name="connsiteY0" fmla="*/ 1581374 h 1721223"/>
              <a:gd name="connsiteX1" fmla="*/ 537883 w 3216537"/>
              <a:gd name="connsiteY1" fmla="*/ 1172583 h 1721223"/>
              <a:gd name="connsiteX2" fmla="*/ 1818043 w 3216537"/>
              <a:gd name="connsiteY2" fmla="*/ 1172583 h 1721223"/>
              <a:gd name="connsiteX3" fmla="*/ 1086523 w 3216537"/>
              <a:gd name="connsiteY3" fmla="*/ 785308 h 1721223"/>
              <a:gd name="connsiteX4" fmla="*/ 1731981 w 3216537"/>
              <a:gd name="connsiteY4" fmla="*/ 0 h 1721223"/>
              <a:gd name="connsiteX5" fmla="*/ 1957892 w 3216537"/>
              <a:gd name="connsiteY5" fmla="*/ 774550 h 1721223"/>
              <a:gd name="connsiteX6" fmla="*/ 3216537 w 3216537"/>
              <a:gd name="connsiteY6" fmla="*/ 935915 h 1721223"/>
              <a:gd name="connsiteX7" fmla="*/ 3001384 w 3216537"/>
              <a:gd name="connsiteY7" fmla="*/ 1721223 h 1721223"/>
              <a:gd name="connsiteX8" fmla="*/ 0 w 3216537"/>
              <a:gd name="connsiteY8" fmla="*/ 1581374 h 1721223"/>
              <a:gd name="connsiteX0" fmla="*/ 0 w 3216537"/>
              <a:gd name="connsiteY0" fmla="*/ 1581374 h 1721223"/>
              <a:gd name="connsiteX1" fmla="*/ 537883 w 3216537"/>
              <a:gd name="connsiteY1" fmla="*/ 1172583 h 1721223"/>
              <a:gd name="connsiteX2" fmla="*/ 1796528 w 3216537"/>
              <a:gd name="connsiteY2" fmla="*/ 1194099 h 1721223"/>
              <a:gd name="connsiteX3" fmla="*/ 1086523 w 3216537"/>
              <a:gd name="connsiteY3" fmla="*/ 785308 h 1721223"/>
              <a:gd name="connsiteX4" fmla="*/ 1731981 w 3216537"/>
              <a:gd name="connsiteY4" fmla="*/ 0 h 1721223"/>
              <a:gd name="connsiteX5" fmla="*/ 1957892 w 3216537"/>
              <a:gd name="connsiteY5" fmla="*/ 774550 h 1721223"/>
              <a:gd name="connsiteX6" fmla="*/ 3216537 w 3216537"/>
              <a:gd name="connsiteY6" fmla="*/ 935915 h 1721223"/>
              <a:gd name="connsiteX7" fmla="*/ 3001384 w 3216537"/>
              <a:gd name="connsiteY7" fmla="*/ 1721223 h 1721223"/>
              <a:gd name="connsiteX8" fmla="*/ 0 w 3216537"/>
              <a:gd name="connsiteY8" fmla="*/ 1581374 h 1721223"/>
              <a:gd name="connsiteX0" fmla="*/ 0 w 3216537"/>
              <a:gd name="connsiteY0" fmla="*/ 1581374 h 1721223"/>
              <a:gd name="connsiteX1" fmla="*/ 537883 w 3216537"/>
              <a:gd name="connsiteY1" fmla="*/ 1172583 h 1721223"/>
              <a:gd name="connsiteX2" fmla="*/ 1796528 w 3216537"/>
              <a:gd name="connsiteY2" fmla="*/ 1183342 h 1721223"/>
              <a:gd name="connsiteX3" fmla="*/ 1086523 w 3216537"/>
              <a:gd name="connsiteY3" fmla="*/ 785308 h 1721223"/>
              <a:gd name="connsiteX4" fmla="*/ 1731981 w 3216537"/>
              <a:gd name="connsiteY4" fmla="*/ 0 h 1721223"/>
              <a:gd name="connsiteX5" fmla="*/ 1957892 w 3216537"/>
              <a:gd name="connsiteY5" fmla="*/ 774550 h 1721223"/>
              <a:gd name="connsiteX6" fmla="*/ 3216537 w 3216537"/>
              <a:gd name="connsiteY6" fmla="*/ 935915 h 1721223"/>
              <a:gd name="connsiteX7" fmla="*/ 3001384 w 3216537"/>
              <a:gd name="connsiteY7" fmla="*/ 1721223 h 1721223"/>
              <a:gd name="connsiteX8" fmla="*/ 0 w 3216537"/>
              <a:gd name="connsiteY8" fmla="*/ 1581374 h 1721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16537" h="1721223">
                <a:moveTo>
                  <a:pt x="0" y="1581374"/>
                </a:moveTo>
                <a:lnTo>
                  <a:pt x="537883" y="1172583"/>
                </a:lnTo>
                <a:lnTo>
                  <a:pt x="1796528" y="1183342"/>
                </a:lnTo>
                <a:lnTo>
                  <a:pt x="1086523" y="785308"/>
                </a:lnTo>
                <a:lnTo>
                  <a:pt x="1731981" y="0"/>
                </a:lnTo>
                <a:lnTo>
                  <a:pt x="1957892" y="774550"/>
                </a:lnTo>
                <a:lnTo>
                  <a:pt x="3216537" y="935915"/>
                </a:lnTo>
                <a:lnTo>
                  <a:pt x="3001384" y="1721223"/>
                </a:lnTo>
                <a:lnTo>
                  <a:pt x="0" y="1581374"/>
                </a:lnTo>
                <a:close/>
              </a:path>
            </a:pathLst>
          </a:custGeom>
          <a:solidFill>
            <a:schemeClr val="bg1">
              <a:alpha val="30000"/>
            </a:schemeClr>
          </a:solidFill>
        </p:spPr>
        <p:style>
          <a:lnRef idx="0">
            <a:scrgbClr r="0" g="0" b="0"/>
          </a:lnRef>
          <a:fillRef idx="0">
            <a:scrgbClr r="0" g="0" b="0"/>
          </a:fillRef>
          <a:effectRef idx="0">
            <a:scrgbClr r="0" g="0" b="0"/>
          </a:effectRef>
          <a:fontRef idx="none"/>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19" name="Picture 4" descr="C:\Users\Sandra\Desktop\CEE-Attorneys_OJJHnePager_DOV-(3).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999680" y="6424587"/>
            <a:ext cx="266700" cy="276225"/>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descr="C:\Users\Sandra\Desktop\CEE-Attorneys_OJJHnePager_DOV-(3).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9409793" y="6016998"/>
            <a:ext cx="266700" cy="276225"/>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4" descr="C:\Users\Sandra\Desktop\CEE-Attorneys_OJJHnePager_DOV-(3).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0609830" y="6212114"/>
            <a:ext cx="266700" cy="276225"/>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4" descr="C:\Users\Sandra\Desktop\CEE-Attorneys_OJJHnePager_DOV-(3).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9192409" y="5330694"/>
            <a:ext cx="266700" cy="276225"/>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4" descr="C:\Users\Sandra\Desktop\CEE-Attorneys_OJJHnePager_DOV-(3).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517164" y="6052457"/>
            <a:ext cx="266700" cy="276225"/>
          </a:xfrm>
          <a:prstGeom prst="rect">
            <a:avLst/>
          </a:prstGeom>
          <a:noFill/>
          <a:extLst>
            <a:ext uri="{909E8E84-426E-40DD-AFC4-6F175D3DCCD1}">
              <a14:hiddenFill xmlns:a14="http://schemas.microsoft.com/office/drawing/2010/main">
                <a:solidFill>
                  <a:srgbClr val="FFFFFF"/>
                </a:solidFill>
              </a14:hiddenFill>
            </a:ext>
          </a:extLst>
        </p:spPr>
      </p:pic>
      <p:sp>
        <p:nvSpPr>
          <p:cNvPr id="24" name="Oval 23"/>
          <p:cNvSpPr/>
          <p:nvPr userDrawn="1"/>
        </p:nvSpPr>
        <p:spPr>
          <a:xfrm>
            <a:off x="7237473" y="6057649"/>
            <a:ext cx="76702" cy="76702"/>
          </a:xfrm>
          <a:prstGeom prst="ellipse">
            <a:avLst/>
          </a:prstGeom>
          <a:solidFill>
            <a:schemeClr val="bg1"/>
          </a:solidFill>
          <a:ln>
            <a:solidFill>
              <a:schemeClr val="bg1"/>
            </a:solidFill>
          </a:ln>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fromWordArt="0" anchor="t" anchorCtr="0" forceAA="0" compatLnSpc="1">
            <a:prstTxWarp prst="textNoShape">
              <a:avLst/>
            </a:prstTxWarp>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endParaRPr>
          </a:p>
        </p:txBody>
      </p:sp>
      <p:sp>
        <p:nvSpPr>
          <p:cNvPr id="25" name="Oval 24"/>
          <p:cNvSpPr/>
          <p:nvPr userDrawn="1"/>
        </p:nvSpPr>
        <p:spPr>
          <a:xfrm>
            <a:off x="7784849" y="5171502"/>
            <a:ext cx="76702" cy="76702"/>
          </a:xfrm>
          <a:prstGeom prst="ellipse">
            <a:avLst/>
          </a:prstGeom>
          <a:solidFill>
            <a:schemeClr val="bg1"/>
          </a:solidFill>
          <a:ln>
            <a:solidFill>
              <a:schemeClr val="bg1"/>
            </a:solidFill>
          </a:ln>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fromWordArt="0" anchor="t" anchorCtr="0" forceAA="0" compatLnSpc="1">
            <a:prstTxWarp prst="textNoShape">
              <a:avLst/>
            </a:prstTxWarp>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endParaRPr>
          </a:p>
        </p:txBody>
      </p:sp>
      <p:sp>
        <p:nvSpPr>
          <p:cNvPr id="26" name="Oval 25"/>
          <p:cNvSpPr/>
          <p:nvPr userDrawn="1"/>
        </p:nvSpPr>
        <p:spPr>
          <a:xfrm>
            <a:off x="11558563" y="6014106"/>
            <a:ext cx="76702" cy="76702"/>
          </a:xfrm>
          <a:prstGeom prst="ellipse">
            <a:avLst/>
          </a:prstGeom>
          <a:solidFill>
            <a:schemeClr val="bg1"/>
          </a:solidFill>
          <a:ln>
            <a:solidFill>
              <a:schemeClr val="bg1"/>
            </a:solidFill>
          </a:ln>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fromWordArt="0" anchor="t" anchorCtr="0" forceAA="0" compatLnSpc="1">
            <a:prstTxWarp prst="textNoShape">
              <a:avLst/>
            </a:prstTxWarp>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endParaRPr>
          </a:p>
        </p:txBody>
      </p:sp>
      <p:sp>
        <p:nvSpPr>
          <p:cNvPr id="27" name="Oval 26"/>
          <p:cNvSpPr/>
          <p:nvPr userDrawn="1"/>
        </p:nvSpPr>
        <p:spPr>
          <a:xfrm>
            <a:off x="11101257" y="5700438"/>
            <a:ext cx="76702" cy="76702"/>
          </a:xfrm>
          <a:prstGeom prst="ellipse">
            <a:avLst/>
          </a:prstGeom>
          <a:solidFill>
            <a:schemeClr val="bg1"/>
          </a:solidFill>
          <a:ln>
            <a:solidFill>
              <a:schemeClr val="bg1"/>
            </a:solidFill>
          </a:ln>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fromWordArt="0" anchor="t" anchorCtr="0" forceAA="0" compatLnSpc="1">
            <a:prstTxWarp prst="textNoShape">
              <a:avLst/>
            </a:prstTxWarp>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endParaRPr>
          </a:p>
        </p:txBody>
      </p:sp>
      <p:sp>
        <p:nvSpPr>
          <p:cNvPr id="28" name="Oval 27"/>
          <p:cNvSpPr/>
          <p:nvPr userDrawn="1"/>
        </p:nvSpPr>
        <p:spPr>
          <a:xfrm>
            <a:off x="10120352" y="4978469"/>
            <a:ext cx="76702" cy="76702"/>
          </a:xfrm>
          <a:prstGeom prst="ellipse">
            <a:avLst/>
          </a:prstGeom>
          <a:solidFill>
            <a:schemeClr val="bg1"/>
          </a:solidFill>
          <a:ln>
            <a:solidFill>
              <a:schemeClr val="bg1"/>
            </a:solidFill>
          </a:ln>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fromWordArt="0" anchor="t" anchorCtr="0" forceAA="0" compatLnSpc="1">
            <a:prstTxWarp prst="textNoShape">
              <a:avLst/>
            </a:prstTxWarp>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endParaRPr>
          </a:p>
        </p:txBody>
      </p:sp>
      <p:sp>
        <p:nvSpPr>
          <p:cNvPr id="29" name="Oval 28"/>
          <p:cNvSpPr/>
          <p:nvPr userDrawn="1"/>
        </p:nvSpPr>
        <p:spPr>
          <a:xfrm>
            <a:off x="8442249" y="5576831"/>
            <a:ext cx="76702" cy="76702"/>
          </a:xfrm>
          <a:prstGeom prst="ellipse">
            <a:avLst/>
          </a:prstGeom>
          <a:solidFill>
            <a:schemeClr val="bg1"/>
          </a:solidFill>
          <a:ln>
            <a:solidFill>
              <a:schemeClr val="bg1"/>
            </a:solidFill>
          </a:ln>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fromWordArt="0" anchor="t" anchorCtr="0" forceAA="0" compatLnSpc="1">
            <a:prstTxWarp prst="textNoShape">
              <a:avLst/>
            </a:prstTxWarp>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endParaRPr>
          </a:p>
        </p:txBody>
      </p:sp>
      <p:pic>
        <p:nvPicPr>
          <p:cNvPr id="30" name="Picture 4" descr="C:\Users\Sandra\Desktop\CEE-Attorneys_OJJHnePager_DOV-(3).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9213676" y="6465143"/>
            <a:ext cx="266700" cy="276225"/>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2" descr="C:\Users\Sandra\Desktop\CEE-Attorneys_OnePager_DOV-(2).png"/>
          <p:cNvPicPr>
            <a:picLocks noChangeAspect="1" noChangeArrowheads="1"/>
          </p:cNvPicPr>
          <p:nvPr userDrawn="1"/>
        </p:nvPicPr>
        <p:blipFill rotWithShape="1">
          <a:blip r:embed="rId4" cstate="print">
            <a:extLst>
              <a:ext uri="{28A0092B-C50C-407E-A947-70E740481C1C}">
                <a14:useLocalDpi xmlns:a14="http://schemas.microsoft.com/office/drawing/2010/main" val="0"/>
              </a:ext>
            </a:extLst>
          </a:blip>
          <a:srcRect l="-3194" t="20159" r="37544" b="5814"/>
          <a:stretch/>
        </p:blipFill>
        <p:spPr bwMode="auto">
          <a:xfrm rot="3117432">
            <a:off x="6887676" y="3869137"/>
            <a:ext cx="4853122" cy="4659339"/>
          </a:xfrm>
          <a:prstGeom prst="rect">
            <a:avLst/>
          </a:prstGeom>
          <a:noFill/>
          <a:extLst>
            <a:ext uri="{909E8E84-426E-40DD-AFC4-6F175D3DCCD1}">
              <a14:hiddenFill xmlns:a14="http://schemas.microsoft.com/office/drawing/2010/main">
                <a:solidFill>
                  <a:srgbClr val="FFFFFF"/>
                </a:solidFill>
              </a14:hiddenFill>
            </a:ext>
          </a:extLst>
        </p:spPr>
      </p:pic>
      <p:cxnSp>
        <p:nvCxnSpPr>
          <p:cNvPr id="32" name="Straight Connector 31"/>
          <p:cNvCxnSpPr/>
          <p:nvPr userDrawn="1"/>
        </p:nvCxnSpPr>
        <p:spPr>
          <a:xfrm flipH="1">
            <a:off x="6229350" y="6090808"/>
            <a:ext cx="1046474" cy="1046474"/>
          </a:xfrm>
          <a:prstGeom prst="line">
            <a:avLst/>
          </a:prstGeom>
          <a:noFill/>
          <a:ln w="12700" cap="flat">
            <a:solidFill>
              <a:schemeClr val="bg1"/>
            </a:solidFill>
            <a:prstDash val="solid"/>
            <a:round/>
          </a:ln>
          <a:effectLst/>
          <a:sp3d/>
        </p:spPr>
        <p:style>
          <a:lnRef idx="0">
            <a:scrgbClr r="0" g="0" b="0"/>
          </a:lnRef>
          <a:fillRef idx="0">
            <a:scrgbClr r="0" g="0" b="0"/>
          </a:fillRef>
          <a:effectRef idx="0">
            <a:scrgbClr r="0" g="0" b="0"/>
          </a:effectRef>
          <a:fontRef idx="none"/>
        </p:style>
      </p:cxnSp>
      <p:pic>
        <p:nvPicPr>
          <p:cNvPr id="33" name="image4.png"/>
          <p:cNvPicPr>
            <a:picLocks noChangeAspect="1"/>
          </p:cNvPicPr>
          <p:nvPr userDrawn="1"/>
        </p:nvPicPr>
        <p:blipFill>
          <a:blip r:embed="rId5" cstate="print"/>
          <a:srcRect t="34682" b="39070"/>
          <a:stretch>
            <a:fillRect/>
          </a:stretch>
        </p:blipFill>
        <p:spPr>
          <a:xfrm>
            <a:off x="9181468" y="424625"/>
            <a:ext cx="2459148" cy="484095"/>
          </a:xfrm>
          <a:prstGeom prst="rect">
            <a:avLst/>
          </a:prstGeom>
          <a:ln w="12700">
            <a:miter lim="400000"/>
          </a:ln>
        </p:spPr>
      </p:pic>
    </p:spTree>
    <p:extLst>
      <p:ext uri="{BB962C8B-B14F-4D97-AF65-F5344CB8AC3E}">
        <p14:creationId xmlns:p14="http://schemas.microsoft.com/office/powerpoint/2010/main" val="145605368"/>
      </p:ext>
    </p:extLst>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pic>
        <p:nvPicPr>
          <p:cNvPr id="3" name="Picture 2" descr="C:\Users\Sandra\Downloads\RealEstate.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t="14046"/>
          <a:stretch/>
        </p:blipFill>
        <p:spPr bwMode="auto">
          <a:xfrm flipH="1">
            <a:off x="-8856" y="0"/>
            <a:ext cx="12200856" cy="6888832"/>
          </a:xfrm>
          <a:prstGeom prst="rect">
            <a:avLst/>
          </a:prstGeom>
          <a:noFill/>
          <a:extLst>
            <a:ext uri="{909E8E84-426E-40DD-AFC4-6F175D3DCCD1}">
              <a14:hiddenFill xmlns:a14="http://schemas.microsoft.com/office/drawing/2010/main">
                <a:solidFill>
                  <a:srgbClr val="FFFFFF"/>
                </a:solidFill>
              </a14:hiddenFill>
            </a:ext>
          </a:extLst>
        </p:spPr>
      </p:pic>
      <p:sp>
        <p:nvSpPr>
          <p:cNvPr id="4" name="Shape 284"/>
          <p:cNvSpPr/>
          <p:nvPr userDrawn="1"/>
        </p:nvSpPr>
        <p:spPr>
          <a:xfrm>
            <a:off x="-8856" y="-12082"/>
            <a:ext cx="12192000" cy="6919108"/>
          </a:xfrm>
          <a:prstGeom prst="rect">
            <a:avLst/>
          </a:prstGeom>
          <a:solidFill>
            <a:srgbClr val="444444">
              <a:alpha val="69000"/>
            </a:srgbClr>
          </a:solidFill>
          <a:ln w="12700">
            <a:miter lim="400000"/>
          </a:ln>
        </p:spPr>
        <p:txBody>
          <a:bodyPr lIns="45718" tIns="45718" rIns="45718" bIns="45718" anchor="ctr"/>
          <a:lstStyle/>
          <a:p>
            <a:pPr algn="ctr">
              <a:defRPr>
                <a:solidFill>
                  <a:srgbClr val="FFFFFF"/>
                </a:solidFill>
                <a:latin typeface="Open Sans"/>
                <a:ea typeface="Open Sans"/>
                <a:cs typeface="Open Sans"/>
                <a:sym typeface="Open Sans"/>
              </a:defRPr>
            </a:pPr>
            <a:endParaRPr dirty="0">
              <a:latin typeface="+mn-lt"/>
            </a:endParaRPr>
          </a:p>
        </p:txBody>
      </p:sp>
      <p:pic>
        <p:nvPicPr>
          <p:cNvPr id="5" name="image4.png"/>
          <p:cNvPicPr>
            <a:picLocks noChangeAspect="1"/>
          </p:cNvPicPr>
          <p:nvPr userDrawn="1"/>
        </p:nvPicPr>
        <p:blipFill>
          <a:blip r:embed="rId3" cstate="print"/>
          <a:srcRect t="34682" b="39070"/>
          <a:stretch>
            <a:fillRect/>
          </a:stretch>
        </p:blipFill>
        <p:spPr>
          <a:xfrm>
            <a:off x="9181468" y="424625"/>
            <a:ext cx="2459148" cy="484095"/>
          </a:xfrm>
          <a:prstGeom prst="rect">
            <a:avLst/>
          </a:prstGeom>
          <a:ln w="12700">
            <a:miter lim="400000"/>
          </a:ln>
        </p:spPr>
      </p:pic>
      <p:sp>
        <p:nvSpPr>
          <p:cNvPr id="6" name="Shape 405"/>
          <p:cNvSpPr/>
          <p:nvPr userDrawn="1"/>
        </p:nvSpPr>
        <p:spPr>
          <a:xfrm flipH="1">
            <a:off x="6095999" y="-33861"/>
            <a:ext cx="1" cy="2460653"/>
          </a:xfrm>
          <a:prstGeom prst="line">
            <a:avLst/>
          </a:prstGeom>
          <a:ln w="22225">
            <a:solidFill>
              <a:srgbClr val="FFD700"/>
            </a:solidFill>
            <a:miter/>
            <a:tailEnd type="oval"/>
          </a:ln>
        </p:spPr>
        <p:txBody>
          <a:bodyPr lIns="45718" tIns="45718" rIns="45718" bIns="45718"/>
          <a:lstStyle/>
          <a:p>
            <a:endParaRPr/>
          </a:p>
        </p:txBody>
      </p:sp>
      <p:sp>
        <p:nvSpPr>
          <p:cNvPr id="7" name="Shape 406"/>
          <p:cNvSpPr/>
          <p:nvPr userDrawn="1"/>
        </p:nvSpPr>
        <p:spPr>
          <a:xfrm flipV="1">
            <a:off x="6096000" y="4424731"/>
            <a:ext cx="0" cy="2460653"/>
          </a:xfrm>
          <a:prstGeom prst="line">
            <a:avLst/>
          </a:prstGeom>
          <a:ln w="22225">
            <a:solidFill>
              <a:srgbClr val="FFD700"/>
            </a:solidFill>
            <a:miter/>
            <a:tailEnd type="oval"/>
          </a:ln>
        </p:spPr>
        <p:txBody>
          <a:bodyPr lIns="45718" tIns="45718" rIns="45718" bIns="45718"/>
          <a:lstStyle/>
          <a:p>
            <a:endParaRPr/>
          </a:p>
        </p:txBody>
      </p:sp>
      <p:sp>
        <p:nvSpPr>
          <p:cNvPr id="8" name="Shape 407"/>
          <p:cNvSpPr/>
          <p:nvPr userDrawn="1"/>
        </p:nvSpPr>
        <p:spPr>
          <a:xfrm flipH="1">
            <a:off x="9114665" y="3428999"/>
            <a:ext cx="3077335" cy="12795"/>
          </a:xfrm>
          <a:prstGeom prst="line">
            <a:avLst/>
          </a:prstGeom>
          <a:ln w="22225">
            <a:solidFill>
              <a:srgbClr val="FFD700"/>
            </a:solidFill>
            <a:miter/>
            <a:tailEnd type="oval"/>
          </a:ln>
        </p:spPr>
        <p:txBody>
          <a:bodyPr lIns="45718" tIns="45718" rIns="45718" bIns="45718"/>
          <a:lstStyle/>
          <a:p>
            <a:endParaRPr/>
          </a:p>
        </p:txBody>
      </p:sp>
      <p:sp>
        <p:nvSpPr>
          <p:cNvPr id="9" name="Shape 408"/>
          <p:cNvSpPr/>
          <p:nvPr userDrawn="1"/>
        </p:nvSpPr>
        <p:spPr>
          <a:xfrm>
            <a:off x="0" y="3429001"/>
            <a:ext cx="3001464" cy="12796"/>
          </a:xfrm>
          <a:prstGeom prst="line">
            <a:avLst/>
          </a:prstGeom>
          <a:ln w="22225">
            <a:solidFill>
              <a:srgbClr val="FFD700"/>
            </a:solidFill>
            <a:miter/>
            <a:tailEnd type="oval"/>
          </a:ln>
        </p:spPr>
        <p:txBody>
          <a:bodyPr lIns="45718" tIns="45718" rIns="45718" bIns="45718"/>
          <a:lstStyle/>
          <a:p>
            <a:endParaRPr/>
          </a:p>
        </p:txBody>
      </p:sp>
      <p:pic>
        <p:nvPicPr>
          <p:cNvPr id="10" name="Picture 4" descr="C:\Users\Sandra\Desktop\CEE-Attorneys_OJJHnePager_DOV-(3).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5962650" y="2288679"/>
            <a:ext cx="266700" cy="27622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C:\Users\Sandra\Desktop\CEE-Attorneys_OJJHnePager_DOV-(3).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5962650" y="4286618"/>
            <a:ext cx="266700" cy="27622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C:\Users\Sandra\Desktop\CEE-Attorneys_OJJHnePager_DOV-(3).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2868114" y="3291165"/>
            <a:ext cx="266700" cy="27622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C:\Users\Sandra\Desktop\CEE-Attorneys_OJJHnePager_DOV-(3).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8981315" y="3284984"/>
            <a:ext cx="266700" cy="276225"/>
          </a:xfrm>
          <a:prstGeom prst="rect">
            <a:avLst/>
          </a:prstGeom>
          <a:noFill/>
          <a:extLst>
            <a:ext uri="{909E8E84-426E-40DD-AFC4-6F175D3DCCD1}">
              <a14:hiddenFill xmlns:a14="http://schemas.microsoft.com/office/drawing/2010/main">
                <a:solidFill>
                  <a:srgbClr val="FFFFFF"/>
                </a:solidFill>
              </a14:hiddenFill>
            </a:ext>
          </a:extLst>
        </p:spPr>
      </p:pic>
      <p:sp>
        <p:nvSpPr>
          <p:cNvPr id="14" name="Freeform 13"/>
          <p:cNvSpPr/>
          <p:nvPr userDrawn="1"/>
        </p:nvSpPr>
        <p:spPr>
          <a:xfrm>
            <a:off x="142166" y="4663494"/>
            <a:ext cx="5462945" cy="3210736"/>
          </a:xfrm>
          <a:custGeom>
            <a:avLst/>
            <a:gdLst>
              <a:gd name="connsiteX0" fmla="*/ 0 w 5451895"/>
              <a:gd name="connsiteY0" fmla="*/ 2432649 h 2587924"/>
              <a:gd name="connsiteX1" fmla="*/ 1017917 w 5451895"/>
              <a:gd name="connsiteY1" fmla="*/ 1897811 h 2587924"/>
              <a:gd name="connsiteX2" fmla="*/ 2225615 w 5451895"/>
              <a:gd name="connsiteY2" fmla="*/ 2294626 h 2587924"/>
              <a:gd name="connsiteX3" fmla="*/ 3416061 w 5451895"/>
              <a:gd name="connsiteY3" fmla="*/ 1155939 h 2587924"/>
              <a:gd name="connsiteX4" fmla="*/ 1017917 w 5451895"/>
              <a:gd name="connsiteY4" fmla="*/ 1915064 h 2587924"/>
              <a:gd name="connsiteX5" fmla="*/ 3709359 w 5451895"/>
              <a:gd name="connsiteY5" fmla="*/ 1984075 h 2587924"/>
              <a:gd name="connsiteX6" fmla="*/ 5417389 w 5451895"/>
              <a:gd name="connsiteY6" fmla="*/ 2035834 h 2587924"/>
              <a:gd name="connsiteX7" fmla="*/ 5382883 w 5451895"/>
              <a:gd name="connsiteY7" fmla="*/ 517585 h 2587924"/>
              <a:gd name="connsiteX8" fmla="*/ 4399472 w 5451895"/>
              <a:gd name="connsiteY8" fmla="*/ 897147 h 2587924"/>
              <a:gd name="connsiteX9" fmla="*/ 3847381 w 5451895"/>
              <a:gd name="connsiteY9" fmla="*/ 379562 h 2587924"/>
              <a:gd name="connsiteX10" fmla="*/ 3398808 w 5451895"/>
              <a:gd name="connsiteY10" fmla="*/ 1224951 h 2587924"/>
              <a:gd name="connsiteX11" fmla="*/ 3278038 w 5451895"/>
              <a:gd name="connsiteY11" fmla="*/ 2587924 h 2587924"/>
              <a:gd name="connsiteX12" fmla="*/ 2260121 w 5451895"/>
              <a:gd name="connsiteY12" fmla="*/ 2294626 h 2587924"/>
              <a:gd name="connsiteX13" fmla="*/ 2260121 w 5451895"/>
              <a:gd name="connsiteY13" fmla="*/ 534838 h 2587924"/>
              <a:gd name="connsiteX14" fmla="*/ 3830129 w 5451895"/>
              <a:gd name="connsiteY14" fmla="*/ 379562 h 2587924"/>
              <a:gd name="connsiteX15" fmla="*/ 5451895 w 5451895"/>
              <a:gd name="connsiteY15" fmla="*/ 517585 h 2587924"/>
              <a:gd name="connsiteX16" fmla="*/ 3950898 w 5451895"/>
              <a:gd name="connsiteY16" fmla="*/ 0 h 2587924"/>
              <a:gd name="connsiteX17" fmla="*/ 3847381 w 5451895"/>
              <a:gd name="connsiteY17" fmla="*/ 396815 h 2587924"/>
              <a:gd name="connsiteX0" fmla="*/ 0 w 5451895"/>
              <a:gd name="connsiteY0" fmla="*/ 2432649 h 2587924"/>
              <a:gd name="connsiteX1" fmla="*/ 1017917 w 5451895"/>
              <a:gd name="connsiteY1" fmla="*/ 1897811 h 2587924"/>
              <a:gd name="connsiteX2" fmla="*/ 2225615 w 5451895"/>
              <a:gd name="connsiteY2" fmla="*/ 2294626 h 2587924"/>
              <a:gd name="connsiteX3" fmla="*/ 3416061 w 5451895"/>
              <a:gd name="connsiteY3" fmla="*/ 1155939 h 2587924"/>
              <a:gd name="connsiteX4" fmla="*/ 1017917 w 5451895"/>
              <a:gd name="connsiteY4" fmla="*/ 1915064 h 2587924"/>
              <a:gd name="connsiteX5" fmla="*/ 3709359 w 5451895"/>
              <a:gd name="connsiteY5" fmla="*/ 1984075 h 2587924"/>
              <a:gd name="connsiteX6" fmla="*/ 5382883 w 5451895"/>
              <a:gd name="connsiteY6" fmla="*/ 517585 h 2587924"/>
              <a:gd name="connsiteX7" fmla="*/ 4399472 w 5451895"/>
              <a:gd name="connsiteY7" fmla="*/ 897147 h 2587924"/>
              <a:gd name="connsiteX8" fmla="*/ 3847381 w 5451895"/>
              <a:gd name="connsiteY8" fmla="*/ 379562 h 2587924"/>
              <a:gd name="connsiteX9" fmla="*/ 3398808 w 5451895"/>
              <a:gd name="connsiteY9" fmla="*/ 1224951 h 2587924"/>
              <a:gd name="connsiteX10" fmla="*/ 3278038 w 5451895"/>
              <a:gd name="connsiteY10" fmla="*/ 2587924 h 2587924"/>
              <a:gd name="connsiteX11" fmla="*/ 2260121 w 5451895"/>
              <a:gd name="connsiteY11" fmla="*/ 2294626 h 2587924"/>
              <a:gd name="connsiteX12" fmla="*/ 2260121 w 5451895"/>
              <a:gd name="connsiteY12" fmla="*/ 534838 h 2587924"/>
              <a:gd name="connsiteX13" fmla="*/ 3830129 w 5451895"/>
              <a:gd name="connsiteY13" fmla="*/ 379562 h 2587924"/>
              <a:gd name="connsiteX14" fmla="*/ 5451895 w 5451895"/>
              <a:gd name="connsiteY14" fmla="*/ 517585 h 2587924"/>
              <a:gd name="connsiteX15" fmla="*/ 3950898 w 5451895"/>
              <a:gd name="connsiteY15" fmla="*/ 0 h 2587924"/>
              <a:gd name="connsiteX16" fmla="*/ 3847381 w 5451895"/>
              <a:gd name="connsiteY16" fmla="*/ 396815 h 2587924"/>
              <a:gd name="connsiteX0" fmla="*/ 0 w 5451895"/>
              <a:gd name="connsiteY0" fmla="*/ 2432649 h 3226279"/>
              <a:gd name="connsiteX1" fmla="*/ 1017917 w 5451895"/>
              <a:gd name="connsiteY1" fmla="*/ 1897811 h 3226279"/>
              <a:gd name="connsiteX2" fmla="*/ 2225615 w 5451895"/>
              <a:gd name="connsiteY2" fmla="*/ 2294626 h 3226279"/>
              <a:gd name="connsiteX3" fmla="*/ 3416061 w 5451895"/>
              <a:gd name="connsiteY3" fmla="*/ 1155939 h 3226279"/>
              <a:gd name="connsiteX4" fmla="*/ 1017917 w 5451895"/>
              <a:gd name="connsiteY4" fmla="*/ 1915064 h 3226279"/>
              <a:gd name="connsiteX5" fmla="*/ 3364302 w 5451895"/>
              <a:gd name="connsiteY5" fmla="*/ 3226279 h 3226279"/>
              <a:gd name="connsiteX6" fmla="*/ 5382883 w 5451895"/>
              <a:gd name="connsiteY6" fmla="*/ 517585 h 3226279"/>
              <a:gd name="connsiteX7" fmla="*/ 4399472 w 5451895"/>
              <a:gd name="connsiteY7" fmla="*/ 897147 h 3226279"/>
              <a:gd name="connsiteX8" fmla="*/ 3847381 w 5451895"/>
              <a:gd name="connsiteY8" fmla="*/ 379562 h 3226279"/>
              <a:gd name="connsiteX9" fmla="*/ 3398808 w 5451895"/>
              <a:gd name="connsiteY9" fmla="*/ 1224951 h 3226279"/>
              <a:gd name="connsiteX10" fmla="*/ 3278038 w 5451895"/>
              <a:gd name="connsiteY10" fmla="*/ 2587924 h 3226279"/>
              <a:gd name="connsiteX11" fmla="*/ 2260121 w 5451895"/>
              <a:gd name="connsiteY11" fmla="*/ 2294626 h 3226279"/>
              <a:gd name="connsiteX12" fmla="*/ 2260121 w 5451895"/>
              <a:gd name="connsiteY12" fmla="*/ 534838 h 3226279"/>
              <a:gd name="connsiteX13" fmla="*/ 3830129 w 5451895"/>
              <a:gd name="connsiteY13" fmla="*/ 379562 h 3226279"/>
              <a:gd name="connsiteX14" fmla="*/ 5451895 w 5451895"/>
              <a:gd name="connsiteY14" fmla="*/ 517585 h 3226279"/>
              <a:gd name="connsiteX15" fmla="*/ 3950898 w 5451895"/>
              <a:gd name="connsiteY15" fmla="*/ 0 h 3226279"/>
              <a:gd name="connsiteX16" fmla="*/ 3847381 w 5451895"/>
              <a:gd name="connsiteY16" fmla="*/ 396815 h 3226279"/>
              <a:gd name="connsiteX0" fmla="*/ 0 w 5462945"/>
              <a:gd name="connsiteY0" fmla="*/ 2432649 h 3258760"/>
              <a:gd name="connsiteX1" fmla="*/ 1017917 w 5462945"/>
              <a:gd name="connsiteY1" fmla="*/ 1897811 h 3258760"/>
              <a:gd name="connsiteX2" fmla="*/ 2225615 w 5462945"/>
              <a:gd name="connsiteY2" fmla="*/ 2294626 h 3258760"/>
              <a:gd name="connsiteX3" fmla="*/ 3416061 w 5462945"/>
              <a:gd name="connsiteY3" fmla="*/ 1155939 h 3258760"/>
              <a:gd name="connsiteX4" fmla="*/ 1017917 w 5462945"/>
              <a:gd name="connsiteY4" fmla="*/ 1915064 h 3258760"/>
              <a:gd name="connsiteX5" fmla="*/ 3364302 w 5462945"/>
              <a:gd name="connsiteY5" fmla="*/ 3226279 h 3258760"/>
              <a:gd name="connsiteX6" fmla="*/ 5462945 w 5462945"/>
              <a:gd name="connsiteY6" fmla="*/ 500729 h 3258760"/>
              <a:gd name="connsiteX7" fmla="*/ 4399472 w 5462945"/>
              <a:gd name="connsiteY7" fmla="*/ 897147 h 3258760"/>
              <a:gd name="connsiteX8" fmla="*/ 3847381 w 5462945"/>
              <a:gd name="connsiteY8" fmla="*/ 379562 h 3258760"/>
              <a:gd name="connsiteX9" fmla="*/ 3398808 w 5462945"/>
              <a:gd name="connsiteY9" fmla="*/ 1224951 h 3258760"/>
              <a:gd name="connsiteX10" fmla="*/ 3278038 w 5462945"/>
              <a:gd name="connsiteY10" fmla="*/ 2587924 h 3258760"/>
              <a:gd name="connsiteX11" fmla="*/ 2260121 w 5462945"/>
              <a:gd name="connsiteY11" fmla="*/ 2294626 h 3258760"/>
              <a:gd name="connsiteX12" fmla="*/ 2260121 w 5462945"/>
              <a:gd name="connsiteY12" fmla="*/ 534838 h 3258760"/>
              <a:gd name="connsiteX13" fmla="*/ 3830129 w 5462945"/>
              <a:gd name="connsiteY13" fmla="*/ 379562 h 3258760"/>
              <a:gd name="connsiteX14" fmla="*/ 5451895 w 5462945"/>
              <a:gd name="connsiteY14" fmla="*/ 517585 h 3258760"/>
              <a:gd name="connsiteX15" fmla="*/ 3950898 w 5462945"/>
              <a:gd name="connsiteY15" fmla="*/ 0 h 3258760"/>
              <a:gd name="connsiteX16" fmla="*/ 3847381 w 5462945"/>
              <a:gd name="connsiteY16" fmla="*/ 396815 h 3258760"/>
              <a:gd name="connsiteX0" fmla="*/ 0 w 5462945"/>
              <a:gd name="connsiteY0" fmla="*/ 2432649 h 3258760"/>
              <a:gd name="connsiteX1" fmla="*/ 1017917 w 5462945"/>
              <a:gd name="connsiteY1" fmla="*/ 1897811 h 3258760"/>
              <a:gd name="connsiteX2" fmla="*/ 2225615 w 5462945"/>
              <a:gd name="connsiteY2" fmla="*/ 2294626 h 3258760"/>
              <a:gd name="connsiteX3" fmla="*/ 3403420 w 5462945"/>
              <a:gd name="connsiteY3" fmla="*/ 1219147 h 3258760"/>
              <a:gd name="connsiteX4" fmla="*/ 1017917 w 5462945"/>
              <a:gd name="connsiteY4" fmla="*/ 1915064 h 3258760"/>
              <a:gd name="connsiteX5" fmla="*/ 3364302 w 5462945"/>
              <a:gd name="connsiteY5" fmla="*/ 3226279 h 3258760"/>
              <a:gd name="connsiteX6" fmla="*/ 5462945 w 5462945"/>
              <a:gd name="connsiteY6" fmla="*/ 500729 h 3258760"/>
              <a:gd name="connsiteX7" fmla="*/ 4399472 w 5462945"/>
              <a:gd name="connsiteY7" fmla="*/ 897147 h 3258760"/>
              <a:gd name="connsiteX8" fmla="*/ 3847381 w 5462945"/>
              <a:gd name="connsiteY8" fmla="*/ 379562 h 3258760"/>
              <a:gd name="connsiteX9" fmla="*/ 3398808 w 5462945"/>
              <a:gd name="connsiteY9" fmla="*/ 1224951 h 3258760"/>
              <a:gd name="connsiteX10" fmla="*/ 3278038 w 5462945"/>
              <a:gd name="connsiteY10" fmla="*/ 2587924 h 3258760"/>
              <a:gd name="connsiteX11" fmla="*/ 2260121 w 5462945"/>
              <a:gd name="connsiteY11" fmla="*/ 2294626 h 3258760"/>
              <a:gd name="connsiteX12" fmla="*/ 2260121 w 5462945"/>
              <a:gd name="connsiteY12" fmla="*/ 534838 h 3258760"/>
              <a:gd name="connsiteX13" fmla="*/ 3830129 w 5462945"/>
              <a:gd name="connsiteY13" fmla="*/ 379562 h 3258760"/>
              <a:gd name="connsiteX14" fmla="*/ 5451895 w 5462945"/>
              <a:gd name="connsiteY14" fmla="*/ 517585 h 3258760"/>
              <a:gd name="connsiteX15" fmla="*/ 3950898 w 5462945"/>
              <a:gd name="connsiteY15" fmla="*/ 0 h 3258760"/>
              <a:gd name="connsiteX16" fmla="*/ 3847381 w 5462945"/>
              <a:gd name="connsiteY16" fmla="*/ 396815 h 3258760"/>
              <a:gd name="connsiteX0" fmla="*/ 0 w 5462945"/>
              <a:gd name="connsiteY0" fmla="*/ 2432649 h 2880756"/>
              <a:gd name="connsiteX1" fmla="*/ 1017917 w 5462945"/>
              <a:gd name="connsiteY1" fmla="*/ 1897811 h 2880756"/>
              <a:gd name="connsiteX2" fmla="*/ 2225615 w 5462945"/>
              <a:gd name="connsiteY2" fmla="*/ 2294626 h 2880756"/>
              <a:gd name="connsiteX3" fmla="*/ 3403420 w 5462945"/>
              <a:gd name="connsiteY3" fmla="*/ 1219147 h 2880756"/>
              <a:gd name="connsiteX4" fmla="*/ 1017917 w 5462945"/>
              <a:gd name="connsiteY4" fmla="*/ 1915064 h 2880756"/>
              <a:gd name="connsiteX5" fmla="*/ 3440502 w 5462945"/>
              <a:gd name="connsiteY5" fmla="*/ 2834394 h 2880756"/>
              <a:gd name="connsiteX6" fmla="*/ 5462945 w 5462945"/>
              <a:gd name="connsiteY6" fmla="*/ 500729 h 2880756"/>
              <a:gd name="connsiteX7" fmla="*/ 4399472 w 5462945"/>
              <a:gd name="connsiteY7" fmla="*/ 897147 h 2880756"/>
              <a:gd name="connsiteX8" fmla="*/ 3847381 w 5462945"/>
              <a:gd name="connsiteY8" fmla="*/ 379562 h 2880756"/>
              <a:gd name="connsiteX9" fmla="*/ 3398808 w 5462945"/>
              <a:gd name="connsiteY9" fmla="*/ 1224951 h 2880756"/>
              <a:gd name="connsiteX10" fmla="*/ 3278038 w 5462945"/>
              <a:gd name="connsiteY10" fmla="*/ 2587924 h 2880756"/>
              <a:gd name="connsiteX11" fmla="*/ 2260121 w 5462945"/>
              <a:gd name="connsiteY11" fmla="*/ 2294626 h 2880756"/>
              <a:gd name="connsiteX12" fmla="*/ 2260121 w 5462945"/>
              <a:gd name="connsiteY12" fmla="*/ 534838 h 2880756"/>
              <a:gd name="connsiteX13" fmla="*/ 3830129 w 5462945"/>
              <a:gd name="connsiteY13" fmla="*/ 379562 h 2880756"/>
              <a:gd name="connsiteX14" fmla="*/ 5451895 w 5462945"/>
              <a:gd name="connsiteY14" fmla="*/ 517585 h 2880756"/>
              <a:gd name="connsiteX15" fmla="*/ 3950898 w 5462945"/>
              <a:gd name="connsiteY15" fmla="*/ 0 h 2880756"/>
              <a:gd name="connsiteX16" fmla="*/ 3847381 w 5462945"/>
              <a:gd name="connsiteY16" fmla="*/ 396815 h 2880756"/>
              <a:gd name="connsiteX0" fmla="*/ 0 w 5462945"/>
              <a:gd name="connsiteY0" fmla="*/ 2432649 h 3062164"/>
              <a:gd name="connsiteX1" fmla="*/ 1017917 w 5462945"/>
              <a:gd name="connsiteY1" fmla="*/ 1897811 h 3062164"/>
              <a:gd name="connsiteX2" fmla="*/ 2225615 w 5462945"/>
              <a:gd name="connsiteY2" fmla="*/ 2294626 h 3062164"/>
              <a:gd name="connsiteX3" fmla="*/ 3403420 w 5462945"/>
              <a:gd name="connsiteY3" fmla="*/ 1219147 h 3062164"/>
              <a:gd name="connsiteX4" fmla="*/ 1017917 w 5462945"/>
              <a:gd name="connsiteY4" fmla="*/ 1915064 h 3062164"/>
              <a:gd name="connsiteX5" fmla="*/ 3090891 w 5462945"/>
              <a:gd name="connsiteY5" fmla="*/ 2869420 h 3062164"/>
              <a:gd name="connsiteX6" fmla="*/ 3440502 w 5462945"/>
              <a:gd name="connsiteY6" fmla="*/ 2834394 h 3062164"/>
              <a:gd name="connsiteX7" fmla="*/ 5462945 w 5462945"/>
              <a:gd name="connsiteY7" fmla="*/ 500729 h 3062164"/>
              <a:gd name="connsiteX8" fmla="*/ 4399472 w 5462945"/>
              <a:gd name="connsiteY8" fmla="*/ 897147 h 3062164"/>
              <a:gd name="connsiteX9" fmla="*/ 3847381 w 5462945"/>
              <a:gd name="connsiteY9" fmla="*/ 379562 h 3062164"/>
              <a:gd name="connsiteX10" fmla="*/ 3398808 w 5462945"/>
              <a:gd name="connsiteY10" fmla="*/ 1224951 h 3062164"/>
              <a:gd name="connsiteX11" fmla="*/ 3278038 w 5462945"/>
              <a:gd name="connsiteY11" fmla="*/ 2587924 h 3062164"/>
              <a:gd name="connsiteX12" fmla="*/ 2260121 w 5462945"/>
              <a:gd name="connsiteY12" fmla="*/ 2294626 h 3062164"/>
              <a:gd name="connsiteX13" fmla="*/ 2260121 w 5462945"/>
              <a:gd name="connsiteY13" fmla="*/ 534838 h 3062164"/>
              <a:gd name="connsiteX14" fmla="*/ 3830129 w 5462945"/>
              <a:gd name="connsiteY14" fmla="*/ 379562 h 3062164"/>
              <a:gd name="connsiteX15" fmla="*/ 5451895 w 5462945"/>
              <a:gd name="connsiteY15" fmla="*/ 517585 h 3062164"/>
              <a:gd name="connsiteX16" fmla="*/ 3950898 w 5462945"/>
              <a:gd name="connsiteY16" fmla="*/ 0 h 3062164"/>
              <a:gd name="connsiteX17" fmla="*/ 3847381 w 5462945"/>
              <a:gd name="connsiteY17" fmla="*/ 396815 h 3062164"/>
              <a:gd name="connsiteX0" fmla="*/ 0 w 5462945"/>
              <a:gd name="connsiteY0" fmla="*/ 2432649 h 2907833"/>
              <a:gd name="connsiteX1" fmla="*/ 1017917 w 5462945"/>
              <a:gd name="connsiteY1" fmla="*/ 1897811 h 2907833"/>
              <a:gd name="connsiteX2" fmla="*/ 2225615 w 5462945"/>
              <a:gd name="connsiteY2" fmla="*/ 2294626 h 2907833"/>
              <a:gd name="connsiteX3" fmla="*/ 3403420 w 5462945"/>
              <a:gd name="connsiteY3" fmla="*/ 1219147 h 2907833"/>
              <a:gd name="connsiteX4" fmla="*/ 1017917 w 5462945"/>
              <a:gd name="connsiteY4" fmla="*/ 1915064 h 2907833"/>
              <a:gd name="connsiteX5" fmla="*/ 3090891 w 5462945"/>
              <a:gd name="connsiteY5" fmla="*/ 2869420 h 2907833"/>
              <a:gd name="connsiteX6" fmla="*/ 5462945 w 5462945"/>
              <a:gd name="connsiteY6" fmla="*/ 500729 h 2907833"/>
              <a:gd name="connsiteX7" fmla="*/ 4399472 w 5462945"/>
              <a:gd name="connsiteY7" fmla="*/ 897147 h 2907833"/>
              <a:gd name="connsiteX8" fmla="*/ 3847381 w 5462945"/>
              <a:gd name="connsiteY8" fmla="*/ 379562 h 2907833"/>
              <a:gd name="connsiteX9" fmla="*/ 3398808 w 5462945"/>
              <a:gd name="connsiteY9" fmla="*/ 1224951 h 2907833"/>
              <a:gd name="connsiteX10" fmla="*/ 3278038 w 5462945"/>
              <a:gd name="connsiteY10" fmla="*/ 2587924 h 2907833"/>
              <a:gd name="connsiteX11" fmla="*/ 2260121 w 5462945"/>
              <a:gd name="connsiteY11" fmla="*/ 2294626 h 2907833"/>
              <a:gd name="connsiteX12" fmla="*/ 2260121 w 5462945"/>
              <a:gd name="connsiteY12" fmla="*/ 534838 h 2907833"/>
              <a:gd name="connsiteX13" fmla="*/ 3830129 w 5462945"/>
              <a:gd name="connsiteY13" fmla="*/ 379562 h 2907833"/>
              <a:gd name="connsiteX14" fmla="*/ 5451895 w 5462945"/>
              <a:gd name="connsiteY14" fmla="*/ 517585 h 2907833"/>
              <a:gd name="connsiteX15" fmla="*/ 3950898 w 5462945"/>
              <a:gd name="connsiteY15" fmla="*/ 0 h 2907833"/>
              <a:gd name="connsiteX16" fmla="*/ 3847381 w 5462945"/>
              <a:gd name="connsiteY16" fmla="*/ 396815 h 2907833"/>
              <a:gd name="connsiteX0" fmla="*/ 0 w 5462945"/>
              <a:gd name="connsiteY0" fmla="*/ 2432649 h 2928858"/>
              <a:gd name="connsiteX1" fmla="*/ 1017917 w 5462945"/>
              <a:gd name="connsiteY1" fmla="*/ 1897811 h 2928858"/>
              <a:gd name="connsiteX2" fmla="*/ 2225615 w 5462945"/>
              <a:gd name="connsiteY2" fmla="*/ 2294626 h 2928858"/>
              <a:gd name="connsiteX3" fmla="*/ 3403420 w 5462945"/>
              <a:gd name="connsiteY3" fmla="*/ 1219147 h 2928858"/>
              <a:gd name="connsiteX4" fmla="*/ 1017917 w 5462945"/>
              <a:gd name="connsiteY4" fmla="*/ 1915064 h 2928858"/>
              <a:gd name="connsiteX5" fmla="*/ 2557491 w 5462945"/>
              <a:gd name="connsiteY5" fmla="*/ 2891191 h 2928858"/>
              <a:gd name="connsiteX6" fmla="*/ 5462945 w 5462945"/>
              <a:gd name="connsiteY6" fmla="*/ 500729 h 2928858"/>
              <a:gd name="connsiteX7" fmla="*/ 4399472 w 5462945"/>
              <a:gd name="connsiteY7" fmla="*/ 897147 h 2928858"/>
              <a:gd name="connsiteX8" fmla="*/ 3847381 w 5462945"/>
              <a:gd name="connsiteY8" fmla="*/ 379562 h 2928858"/>
              <a:gd name="connsiteX9" fmla="*/ 3398808 w 5462945"/>
              <a:gd name="connsiteY9" fmla="*/ 1224951 h 2928858"/>
              <a:gd name="connsiteX10" fmla="*/ 3278038 w 5462945"/>
              <a:gd name="connsiteY10" fmla="*/ 2587924 h 2928858"/>
              <a:gd name="connsiteX11" fmla="*/ 2260121 w 5462945"/>
              <a:gd name="connsiteY11" fmla="*/ 2294626 h 2928858"/>
              <a:gd name="connsiteX12" fmla="*/ 2260121 w 5462945"/>
              <a:gd name="connsiteY12" fmla="*/ 534838 h 2928858"/>
              <a:gd name="connsiteX13" fmla="*/ 3830129 w 5462945"/>
              <a:gd name="connsiteY13" fmla="*/ 379562 h 2928858"/>
              <a:gd name="connsiteX14" fmla="*/ 5451895 w 5462945"/>
              <a:gd name="connsiteY14" fmla="*/ 517585 h 2928858"/>
              <a:gd name="connsiteX15" fmla="*/ 3950898 w 5462945"/>
              <a:gd name="connsiteY15" fmla="*/ 0 h 2928858"/>
              <a:gd name="connsiteX16" fmla="*/ 3847381 w 5462945"/>
              <a:gd name="connsiteY16" fmla="*/ 396815 h 2928858"/>
              <a:gd name="connsiteX0" fmla="*/ 0 w 5462945"/>
              <a:gd name="connsiteY0" fmla="*/ 2432649 h 3239797"/>
              <a:gd name="connsiteX1" fmla="*/ 1017917 w 5462945"/>
              <a:gd name="connsiteY1" fmla="*/ 1897811 h 3239797"/>
              <a:gd name="connsiteX2" fmla="*/ 2225615 w 5462945"/>
              <a:gd name="connsiteY2" fmla="*/ 2294626 h 3239797"/>
              <a:gd name="connsiteX3" fmla="*/ 3403420 w 5462945"/>
              <a:gd name="connsiteY3" fmla="*/ 1219147 h 3239797"/>
              <a:gd name="connsiteX4" fmla="*/ 1017917 w 5462945"/>
              <a:gd name="connsiteY4" fmla="*/ 1915064 h 3239797"/>
              <a:gd name="connsiteX5" fmla="*/ 2165605 w 5462945"/>
              <a:gd name="connsiteY5" fmla="*/ 3210505 h 3239797"/>
              <a:gd name="connsiteX6" fmla="*/ 5462945 w 5462945"/>
              <a:gd name="connsiteY6" fmla="*/ 500729 h 3239797"/>
              <a:gd name="connsiteX7" fmla="*/ 4399472 w 5462945"/>
              <a:gd name="connsiteY7" fmla="*/ 897147 h 3239797"/>
              <a:gd name="connsiteX8" fmla="*/ 3847381 w 5462945"/>
              <a:gd name="connsiteY8" fmla="*/ 379562 h 3239797"/>
              <a:gd name="connsiteX9" fmla="*/ 3398808 w 5462945"/>
              <a:gd name="connsiteY9" fmla="*/ 1224951 h 3239797"/>
              <a:gd name="connsiteX10" fmla="*/ 3278038 w 5462945"/>
              <a:gd name="connsiteY10" fmla="*/ 2587924 h 3239797"/>
              <a:gd name="connsiteX11" fmla="*/ 2260121 w 5462945"/>
              <a:gd name="connsiteY11" fmla="*/ 2294626 h 3239797"/>
              <a:gd name="connsiteX12" fmla="*/ 2260121 w 5462945"/>
              <a:gd name="connsiteY12" fmla="*/ 534838 h 3239797"/>
              <a:gd name="connsiteX13" fmla="*/ 3830129 w 5462945"/>
              <a:gd name="connsiteY13" fmla="*/ 379562 h 3239797"/>
              <a:gd name="connsiteX14" fmla="*/ 5451895 w 5462945"/>
              <a:gd name="connsiteY14" fmla="*/ 517585 h 3239797"/>
              <a:gd name="connsiteX15" fmla="*/ 3950898 w 5462945"/>
              <a:gd name="connsiteY15" fmla="*/ 0 h 3239797"/>
              <a:gd name="connsiteX16" fmla="*/ 3847381 w 5462945"/>
              <a:gd name="connsiteY16" fmla="*/ 396815 h 3239797"/>
              <a:gd name="connsiteX0" fmla="*/ 0 w 5462945"/>
              <a:gd name="connsiteY0" fmla="*/ 2432649 h 3239797"/>
              <a:gd name="connsiteX1" fmla="*/ 1017917 w 5462945"/>
              <a:gd name="connsiteY1" fmla="*/ 1897811 h 3239797"/>
              <a:gd name="connsiteX2" fmla="*/ 2225615 w 5462945"/>
              <a:gd name="connsiteY2" fmla="*/ 2294626 h 3239797"/>
              <a:gd name="connsiteX3" fmla="*/ 3403420 w 5462945"/>
              <a:gd name="connsiteY3" fmla="*/ 1219147 h 3239797"/>
              <a:gd name="connsiteX4" fmla="*/ 1017917 w 5462945"/>
              <a:gd name="connsiteY4" fmla="*/ 1915064 h 3239797"/>
              <a:gd name="connsiteX5" fmla="*/ 2165605 w 5462945"/>
              <a:gd name="connsiteY5" fmla="*/ 3210505 h 3239797"/>
              <a:gd name="connsiteX6" fmla="*/ 5462945 w 5462945"/>
              <a:gd name="connsiteY6" fmla="*/ 500729 h 3239797"/>
              <a:gd name="connsiteX7" fmla="*/ 4399472 w 5462945"/>
              <a:gd name="connsiteY7" fmla="*/ 897147 h 3239797"/>
              <a:gd name="connsiteX8" fmla="*/ 3847381 w 5462945"/>
              <a:gd name="connsiteY8" fmla="*/ 379562 h 3239797"/>
              <a:gd name="connsiteX9" fmla="*/ 3398808 w 5462945"/>
              <a:gd name="connsiteY9" fmla="*/ 1224951 h 3239797"/>
              <a:gd name="connsiteX10" fmla="*/ 3278038 w 5462945"/>
              <a:gd name="connsiteY10" fmla="*/ 2587924 h 3239797"/>
              <a:gd name="connsiteX11" fmla="*/ 2260121 w 5462945"/>
              <a:gd name="connsiteY11" fmla="*/ 2294626 h 3239797"/>
              <a:gd name="connsiteX12" fmla="*/ 2260121 w 5462945"/>
              <a:gd name="connsiteY12" fmla="*/ 534838 h 3239797"/>
              <a:gd name="connsiteX13" fmla="*/ 3830129 w 5462945"/>
              <a:gd name="connsiteY13" fmla="*/ 379562 h 3239797"/>
              <a:gd name="connsiteX14" fmla="*/ 5451895 w 5462945"/>
              <a:gd name="connsiteY14" fmla="*/ 517585 h 3239797"/>
              <a:gd name="connsiteX15" fmla="*/ 3950898 w 5462945"/>
              <a:gd name="connsiteY15" fmla="*/ 0 h 3239797"/>
              <a:gd name="connsiteX16" fmla="*/ 3847381 w 5462945"/>
              <a:gd name="connsiteY16" fmla="*/ 396815 h 3239797"/>
              <a:gd name="connsiteX0" fmla="*/ 0 w 5462945"/>
              <a:gd name="connsiteY0" fmla="*/ 2432649 h 3210736"/>
              <a:gd name="connsiteX1" fmla="*/ 1017917 w 5462945"/>
              <a:gd name="connsiteY1" fmla="*/ 1897811 h 3210736"/>
              <a:gd name="connsiteX2" fmla="*/ 2225615 w 5462945"/>
              <a:gd name="connsiteY2" fmla="*/ 2294626 h 3210736"/>
              <a:gd name="connsiteX3" fmla="*/ 3403420 w 5462945"/>
              <a:gd name="connsiteY3" fmla="*/ 1219147 h 3210736"/>
              <a:gd name="connsiteX4" fmla="*/ 1017917 w 5462945"/>
              <a:gd name="connsiteY4" fmla="*/ 1915064 h 3210736"/>
              <a:gd name="connsiteX5" fmla="*/ 2165605 w 5462945"/>
              <a:gd name="connsiteY5" fmla="*/ 3210505 h 3210736"/>
              <a:gd name="connsiteX6" fmla="*/ 5462945 w 5462945"/>
              <a:gd name="connsiteY6" fmla="*/ 500729 h 3210736"/>
              <a:gd name="connsiteX7" fmla="*/ 4399472 w 5462945"/>
              <a:gd name="connsiteY7" fmla="*/ 897147 h 3210736"/>
              <a:gd name="connsiteX8" fmla="*/ 3847381 w 5462945"/>
              <a:gd name="connsiteY8" fmla="*/ 379562 h 3210736"/>
              <a:gd name="connsiteX9" fmla="*/ 3398808 w 5462945"/>
              <a:gd name="connsiteY9" fmla="*/ 1224951 h 3210736"/>
              <a:gd name="connsiteX10" fmla="*/ 3278038 w 5462945"/>
              <a:gd name="connsiteY10" fmla="*/ 2587924 h 3210736"/>
              <a:gd name="connsiteX11" fmla="*/ 2260121 w 5462945"/>
              <a:gd name="connsiteY11" fmla="*/ 2294626 h 3210736"/>
              <a:gd name="connsiteX12" fmla="*/ 2260121 w 5462945"/>
              <a:gd name="connsiteY12" fmla="*/ 534838 h 3210736"/>
              <a:gd name="connsiteX13" fmla="*/ 3830129 w 5462945"/>
              <a:gd name="connsiteY13" fmla="*/ 379562 h 3210736"/>
              <a:gd name="connsiteX14" fmla="*/ 5451895 w 5462945"/>
              <a:gd name="connsiteY14" fmla="*/ 517585 h 3210736"/>
              <a:gd name="connsiteX15" fmla="*/ 3950898 w 5462945"/>
              <a:gd name="connsiteY15" fmla="*/ 0 h 3210736"/>
              <a:gd name="connsiteX16" fmla="*/ 3847381 w 5462945"/>
              <a:gd name="connsiteY16" fmla="*/ 396815 h 3210736"/>
              <a:gd name="connsiteX0" fmla="*/ 0 w 5462945"/>
              <a:gd name="connsiteY0" fmla="*/ 2432649 h 3210736"/>
              <a:gd name="connsiteX1" fmla="*/ 1017917 w 5462945"/>
              <a:gd name="connsiteY1" fmla="*/ 1897811 h 3210736"/>
              <a:gd name="connsiteX2" fmla="*/ 2225615 w 5462945"/>
              <a:gd name="connsiteY2" fmla="*/ 2294626 h 3210736"/>
              <a:gd name="connsiteX3" fmla="*/ 3403420 w 5462945"/>
              <a:gd name="connsiteY3" fmla="*/ 1219147 h 3210736"/>
              <a:gd name="connsiteX4" fmla="*/ 1017917 w 5462945"/>
              <a:gd name="connsiteY4" fmla="*/ 1915064 h 3210736"/>
              <a:gd name="connsiteX5" fmla="*/ 2572005 w 5462945"/>
              <a:gd name="connsiteY5" fmla="*/ 3210505 h 3210736"/>
              <a:gd name="connsiteX6" fmla="*/ 5462945 w 5462945"/>
              <a:gd name="connsiteY6" fmla="*/ 500729 h 3210736"/>
              <a:gd name="connsiteX7" fmla="*/ 4399472 w 5462945"/>
              <a:gd name="connsiteY7" fmla="*/ 897147 h 3210736"/>
              <a:gd name="connsiteX8" fmla="*/ 3847381 w 5462945"/>
              <a:gd name="connsiteY8" fmla="*/ 379562 h 3210736"/>
              <a:gd name="connsiteX9" fmla="*/ 3398808 w 5462945"/>
              <a:gd name="connsiteY9" fmla="*/ 1224951 h 3210736"/>
              <a:gd name="connsiteX10" fmla="*/ 3278038 w 5462945"/>
              <a:gd name="connsiteY10" fmla="*/ 2587924 h 3210736"/>
              <a:gd name="connsiteX11" fmla="*/ 2260121 w 5462945"/>
              <a:gd name="connsiteY11" fmla="*/ 2294626 h 3210736"/>
              <a:gd name="connsiteX12" fmla="*/ 2260121 w 5462945"/>
              <a:gd name="connsiteY12" fmla="*/ 534838 h 3210736"/>
              <a:gd name="connsiteX13" fmla="*/ 3830129 w 5462945"/>
              <a:gd name="connsiteY13" fmla="*/ 379562 h 3210736"/>
              <a:gd name="connsiteX14" fmla="*/ 5451895 w 5462945"/>
              <a:gd name="connsiteY14" fmla="*/ 517585 h 3210736"/>
              <a:gd name="connsiteX15" fmla="*/ 3950898 w 5462945"/>
              <a:gd name="connsiteY15" fmla="*/ 0 h 3210736"/>
              <a:gd name="connsiteX16" fmla="*/ 3847381 w 5462945"/>
              <a:gd name="connsiteY16" fmla="*/ 396815 h 3210736"/>
              <a:gd name="connsiteX0" fmla="*/ 0 w 5462945"/>
              <a:gd name="connsiteY0" fmla="*/ 2432649 h 3210736"/>
              <a:gd name="connsiteX1" fmla="*/ 1017917 w 5462945"/>
              <a:gd name="connsiteY1" fmla="*/ 1897811 h 3210736"/>
              <a:gd name="connsiteX2" fmla="*/ 2225615 w 5462945"/>
              <a:gd name="connsiteY2" fmla="*/ 2294626 h 3210736"/>
              <a:gd name="connsiteX3" fmla="*/ 3403420 w 5462945"/>
              <a:gd name="connsiteY3" fmla="*/ 1219147 h 3210736"/>
              <a:gd name="connsiteX4" fmla="*/ 1017917 w 5462945"/>
              <a:gd name="connsiteY4" fmla="*/ 1915064 h 3210736"/>
              <a:gd name="connsiteX5" fmla="*/ 2572005 w 5462945"/>
              <a:gd name="connsiteY5" fmla="*/ 3210505 h 3210736"/>
              <a:gd name="connsiteX6" fmla="*/ 5462945 w 5462945"/>
              <a:gd name="connsiteY6" fmla="*/ 500729 h 3210736"/>
              <a:gd name="connsiteX7" fmla="*/ 4399472 w 5462945"/>
              <a:gd name="connsiteY7" fmla="*/ 897147 h 3210736"/>
              <a:gd name="connsiteX8" fmla="*/ 3847381 w 5462945"/>
              <a:gd name="connsiteY8" fmla="*/ 379562 h 3210736"/>
              <a:gd name="connsiteX9" fmla="*/ 3398808 w 5462945"/>
              <a:gd name="connsiteY9" fmla="*/ 1224951 h 3210736"/>
              <a:gd name="connsiteX10" fmla="*/ 3278038 w 5462945"/>
              <a:gd name="connsiteY10" fmla="*/ 2587924 h 3210736"/>
              <a:gd name="connsiteX11" fmla="*/ 2260121 w 5462945"/>
              <a:gd name="connsiteY11" fmla="*/ 2294626 h 3210736"/>
              <a:gd name="connsiteX12" fmla="*/ 2260121 w 5462945"/>
              <a:gd name="connsiteY12" fmla="*/ 534838 h 3210736"/>
              <a:gd name="connsiteX13" fmla="*/ 3830129 w 5462945"/>
              <a:gd name="connsiteY13" fmla="*/ 379562 h 3210736"/>
              <a:gd name="connsiteX14" fmla="*/ 5451895 w 5462945"/>
              <a:gd name="connsiteY14" fmla="*/ 517585 h 3210736"/>
              <a:gd name="connsiteX15" fmla="*/ 3950898 w 5462945"/>
              <a:gd name="connsiteY15" fmla="*/ 0 h 3210736"/>
              <a:gd name="connsiteX16" fmla="*/ 3847381 w 5462945"/>
              <a:gd name="connsiteY16" fmla="*/ 396815 h 3210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462945" h="3210736">
                <a:moveTo>
                  <a:pt x="0" y="2432649"/>
                </a:moveTo>
                <a:lnTo>
                  <a:pt x="1017917" y="1897811"/>
                </a:lnTo>
                <a:lnTo>
                  <a:pt x="2225615" y="2294626"/>
                </a:lnTo>
                <a:lnTo>
                  <a:pt x="3403420" y="1219147"/>
                </a:lnTo>
                <a:lnTo>
                  <a:pt x="1017917" y="1915064"/>
                </a:lnTo>
                <a:cubicBezTo>
                  <a:pt x="965829" y="2190109"/>
                  <a:pt x="2585910" y="3228514"/>
                  <a:pt x="2572005" y="3210505"/>
                </a:cubicBezTo>
                <a:cubicBezTo>
                  <a:pt x="2587129" y="3236040"/>
                  <a:pt x="5244848" y="829441"/>
                  <a:pt x="5462945" y="500729"/>
                </a:cubicBezTo>
                <a:lnTo>
                  <a:pt x="4399472" y="897147"/>
                </a:lnTo>
                <a:lnTo>
                  <a:pt x="3847381" y="379562"/>
                </a:lnTo>
                <a:lnTo>
                  <a:pt x="3398808" y="1224951"/>
                </a:lnTo>
                <a:lnTo>
                  <a:pt x="3278038" y="2587924"/>
                </a:lnTo>
                <a:lnTo>
                  <a:pt x="2260121" y="2294626"/>
                </a:lnTo>
                <a:lnTo>
                  <a:pt x="2260121" y="534838"/>
                </a:lnTo>
                <a:lnTo>
                  <a:pt x="3830129" y="379562"/>
                </a:lnTo>
                <a:lnTo>
                  <a:pt x="5451895" y="517585"/>
                </a:lnTo>
                <a:lnTo>
                  <a:pt x="3950898" y="0"/>
                </a:lnTo>
                <a:lnTo>
                  <a:pt x="3847381" y="396815"/>
                </a:lnTo>
              </a:path>
            </a:pathLst>
          </a:custGeom>
          <a:ln>
            <a:solidFill>
              <a:schemeClr val="bg1"/>
            </a:solidFill>
          </a:ln>
        </p:spPr>
        <p:style>
          <a:lnRef idx="0">
            <a:scrgbClr r="0" g="0" b="0"/>
          </a:lnRef>
          <a:fillRef idx="0">
            <a:scrgbClr r="0" g="0" b="0"/>
          </a:fillRef>
          <a:effectRef idx="0">
            <a:scrgbClr r="0" g="0" b="0"/>
          </a:effectRef>
          <a:fontRef idx="none"/>
        </p:style>
        <p:txBody>
          <a:bodyPr rtlCol="0" anchor="ctr"/>
          <a:lstStyle/>
          <a:p>
            <a:pPr algn="ctr"/>
            <a:endParaRPr lang="en-US"/>
          </a:p>
        </p:txBody>
      </p:sp>
      <p:cxnSp>
        <p:nvCxnSpPr>
          <p:cNvPr id="15" name="Straight Connector 14"/>
          <p:cNvCxnSpPr>
            <a:stCxn id="14" idx="13"/>
            <a:endCxn id="14" idx="1"/>
          </p:cNvCxnSpPr>
          <p:nvPr userDrawn="1"/>
        </p:nvCxnSpPr>
        <p:spPr>
          <a:xfrm flipH="1">
            <a:off x="1160083" y="5043056"/>
            <a:ext cx="2812212" cy="1518249"/>
          </a:xfrm>
          <a:prstGeom prst="line">
            <a:avLst/>
          </a:prstGeom>
          <a:noFill/>
          <a:ln w="9525" cap="flat">
            <a:solidFill>
              <a:schemeClr val="bg1"/>
            </a:solidFill>
            <a:prstDash val="solid"/>
            <a:round/>
          </a:ln>
          <a:effectLst/>
          <a:sp3d/>
        </p:spPr>
        <p:style>
          <a:lnRef idx="0">
            <a:scrgbClr r="0" g="0" b="0"/>
          </a:lnRef>
          <a:fillRef idx="0">
            <a:scrgbClr r="0" g="0" b="0"/>
          </a:fillRef>
          <a:effectRef idx="0">
            <a:scrgbClr r="0" g="0" b="0"/>
          </a:effectRef>
          <a:fontRef idx="none"/>
        </p:style>
      </p:cxnSp>
      <p:sp>
        <p:nvSpPr>
          <p:cNvPr id="16" name="Freeform 15"/>
          <p:cNvSpPr/>
          <p:nvPr userDrawn="1"/>
        </p:nvSpPr>
        <p:spPr>
          <a:xfrm>
            <a:off x="4529792" y="5189705"/>
            <a:ext cx="4411317" cy="2587924"/>
          </a:xfrm>
          <a:custGeom>
            <a:avLst/>
            <a:gdLst>
              <a:gd name="connsiteX0" fmla="*/ 0 w 4399472"/>
              <a:gd name="connsiteY0" fmla="*/ 396815 h 2605177"/>
              <a:gd name="connsiteX1" fmla="*/ 1155940 w 4399472"/>
              <a:gd name="connsiteY1" fmla="*/ 1380226 h 2605177"/>
              <a:gd name="connsiteX2" fmla="*/ 34506 w 4399472"/>
              <a:gd name="connsiteY2" fmla="*/ 1915064 h 2605177"/>
              <a:gd name="connsiteX3" fmla="*/ 1552755 w 4399472"/>
              <a:gd name="connsiteY3" fmla="*/ 2605177 h 2605177"/>
              <a:gd name="connsiteX4" fmla="*/ 3657600 w 4399472"/>
              <a:gd name="connsiteY4" fmla="*/ 1897811 h 2605177"/>
              <a:gd name="connsiteX5" fmla="*/ 3554084 w 4399472"/>
              <a:gd name="connsiteY5" fmla="*/ 569343 h 2605177"/>
              <a:gd name="connsiteX6" fmla="*/ 2829465 w 4399472"/>
              <a:gd name="connsiteY6" fmla="*/ 1000664 h 2605177"/>
              <a:gd name="connsiteX7" fmla="*/ 2018582 w 4399472"/>
              <a:gd name="connsiteY7" fmla="*/ 1690777 h 2605177"/>
              <a:gd name="connsiteX8" fmla="*/ 1155940 w 4399472"/>
              <a:gd name="connsiteY8" fmla="*/ 1431985 h 2605177"/>
              <a:gd name="connsiteX9" fmla="*/ 2104846 w 4399472"/>
              <a:gd name="connsiteY9" fmla="*/ 707366 h 2605177"/>
              <a:gd name="connsiteX10" fmla="*/ 2846717 w 4399472"/>
              <a:gd name="connsiteY10" fmla="*/ 1017917 h 2605177"/>
              <a:gd name="connsiteX11" fmla="*/ 3761117 w 4399472"/>
              <a:gd name="connsiteY11" fmla="*/ 1949569 h 2605177"/>
              <a:gd name="connsiteX12" fmla="*/ 4399472 w 4399472"/>
              <a:gd name="connsiteY12" fmla="*/ 2536166 h 2605177"/>
              <a:gd name="connsiteX13" fmla="*/ 3571336 w 4399472"/>
              <a:gd name="connsiteY13" fmla="*/ 517585 h 2605177"/>
              <a:gd name="connsiteX14" fmla="*/ 2070340 w 4399472"/>
              <a:gd name="connsiteY14" fmla="*/ 707366 h 2605177"/>
              <a:gd name="connsiteX15" fmla="*/ 69012 w 4399472"/>
              <a:gd name="connsiteY15" fmla="*/ 396815 h 2605177"/>
              <a:gd name="connsiteX16" fmla="*/ 1984076 w 4399472"/>
              <a:gd name="connsiteY16" fmla="*/ 17253 h 2605177"/>
              <a:gd name="connsiteX17" fmla="*/ 2139351 w 4399472"/>
              <a:gd name="connsiteY17" fmla="*/ 724619 h 2605177"/>
              <a:gd name="connsiteX18" fmla="*/ 2794959 w 4399472"/>
              <a:gd name="connsiteY18" fmla="*/ 34505 h 2605177"/>
              <a:gd name="connsiteX19" fmla="*/ 2001329 w 4399472"/>
              <a:gd name="connsiteY19" fmla="*/ 0 h 2605177"/>
              <a:gd name="connsiteX0" fmla="*/ 0 w 4399472"/>
              <a:gd name="connsiteY0" fmla="*/ 396815 h 2605177"/>
              <a:gd name="connsiteX1" fmla="*/ 1155940 w 4399472"/>
              <a:gd name="connsiteY1" fmla="*/ 1380226 h 2605177"/>
              <a:gd name="connsiteX2" fmla="*/ 34506 w 4399472"/>
              <a:gd name="connsiteY2" fmla="*/ 1915064 h 2605177"/>
              <a:gd name="connsiteX3" fmla="*/ 1552755 w 4399472"/>
              <a:gd name="connsiteY3" fmla="*/ 2605177 h 2605177"/>
              <a:gd name="connsiteX4" fmla="*/ 3657600 w 4399472"/>
              <a:gd name="connsiteY4" fmla="*/ 1897811 h 2605177"/>
              <a:gd name="connsiteX5" fmla="*/ 3554084 w 4399472"/>
              <a:gd name="connsiteY5" fmla="*/ 569343 h 2605177"/>
              <a:gd name="connsiteX6" fmla="*/ 2829465 w 4399472"/>
              <a:gd name="connsiteY6" fmla="*/ 1000664 h 2605177"/>
              <a:gd name="connsiteX7" fmla="*/ 2018582 w 4399472"/>
              <a:gd name="connsiteY7" fmla="*/ 1690777 h 2605177"/>
              <a:gd name="connsiteX8" fmla="*/ 1104182 w 4399472"/>
              <a:gd name="connsiteY8" fmla="*/ 1414732 h 2605177"/>
              <a:gd name="connsiteX9" fmla="*/ 2104846 w 4399472"/>
              <a:gd name="connsiteY9" fmla="*/ 707366 h 2605177"/>
              <a:gd name="connsiteX10" fmla="*/ 2846717 w 4399472"/>
              <a:gd name="connsiteY10" fmla="*/ 1017917 h 2605177"/>
              <a:gd name="connsiteX11" fmla="*/ 3761117 w 4399472"/>
              <a:gd name="connsiteY11" fmla="*/ 1949569 h 2605177"/>
              <a:gd name="connsiteX12" fmla="*/ 4399472 w 4399472"/>
              <a:gd name="connsiteY12" fmla="*/ 2536166 h 2605177"/>
              <a:gd name="connsiteX13" fmla="*/ 3571336 w 4399472"/>
              <a:gd name="connsiteY13" fmla="*/ 517585 h 2605177"/>
              <a:gd name="connsiteX14" fmla="*/ 2070340 w 4399472"/>
              <a:gd name="connsiteY14" fmla="*/ 707366 h 2605177"/>
              <a:gd name="connsiteX15" fmla="*/ 69012 w 4399472"/>
              <a:gd name="connsiteY15" fmla="*/ 396815 h 2605177"/>
              <a:gd name="connsiteX16" fmla="*/ 1984076 w 4399472"/>
              <a:gd name="connsiteY16" fmla="*/ 17253 h 2605177"/>
              <a:gd name="connsiteX17" fmla="*/ 2139351 w 4399472"/>
              <a:gd name="connsiteY17" fmla="*/ 724619 h 2605177"/>
              <a:gd name="connsiteX18" fmla="*/ 2794959 w 4399472"/>
              <a:gd name="connsiteY18" fmla="*/ 34505 h 2605177"/>
              <a:gd name="connsiteX19" fmla="*/ 2001329 w 4399472"/>
              <a:gd name="connsiteY19" fmla="*/ 0 h 2605177"/>
              <a:gd name="connsiteX0" fmla="*/ 0 w 4399472"/>
              <a:gd name="connsiteY0" fmla="*/ 396815 h 2605177"/>
              <a:gd name="connsiteX1" fmla="*/ 1155940 w 4399472"/>
              <a:gd name="connsiteY1" fmla="*/ 1380226 h 2605177"/>
              <a:gd name="connsiteX2" fmla="*/ 34506 w 4399472"/>
              <a:gd name="connsiteY2" fmla="*/ 1915064 h 2605177"/>
              <a:gd name="connsiteX3" fmla="*/ 1552755 w 4399472"/>
              <a:gd name="connsiteY3" fmla="*/ 2605177 h 2605177"/>
              <a:gd name="connsiteX4" fmla="*/ 3657600 w 4399472"/>
              <a:gd name="connsiteY4" fmla="*/ 1897811 h 2605177"/>
              <a:gd name="connsiteX5" fmla="*/ 3554084 w 4399472"/>
              <a:gd name="connsiteY5" fmla="*/ 569343 h 2605177"/>
              <a:gd name="connsiteX6" fmla="*/ 2829465 w 4399472"/>
              <a:gd name="connsiteY6" fmla="*/ 1000664 h 2605177"/>
              <a:gd name="connsiteX7" fmla="*/ 2018582 w 4399472"/>
              <a:gd name="connsiteY7" fmla="*/ 1690777 h 2605177"/>
              <a:gd name="connsiteX8" fmla="*/ 1104182 w 4399472"/>
              <a:gd name="connsiteY8" fmla="*/ 1397479 h 2605177"/>
              <a:gd name="connsiteX9" fmla="*/ 2104846 w 4399472"/>
              <a:gd name="connsiteY9" fmla="*/ 707366 h 2605177"/>
              <a:gd name="connsiteX10" fmla="*/ 2846717 w 4399472"/>
              <a:gd name="connsiteY10" fmla="*/ 1017917 h 2605177"/>
              <a:gd name="connsiteX11" fmla="*/ 3761117 w 4399472"/>
              <a:gd name="connsiteY11" fmla="*/ 1949569 h 2605177"/>
              <a:gd name="connsiteX12" fmla="*/ 4399472 w 4399472"/>
              <a:gd name="connsiteY12" fmla="*/ 2536166 h 2605177"/>
              <a:gd name="connsiteX13" fmla="*/ 3571336 w 4399472"/>
              <a:gd name="connsiteY13" fmla="*/ 517585 h 2605177"/>
              <a:gd name="connsiteX14" fmla="*/ 2070340 w 4399472"/>
              <a:gd name="connsiteY14" fmla="*/ 707366 h 2605177"/>
              <a:gd name="connsiteX15" fmla="*/ 69012 w 4399472"/>
              <a:gd name="connsiteY15" fmla="*/ 396815 h 2605177"/>
              <a:gd name="connsiteX16" fmla="*/ 1984076 w 4399472"/>
              <a:gd name="connsiteY16" fmla="*/ 17253 h 2605177"/>
              <a:gd name="connsiteX17" fmla="*/ 2139351 w 4399472"/>
              <a:gd name="connsiteY17" fmla="*/ 724619 h 2605177"/>
              <a:gd name="connsiteX18" fmla="*/ 2794959 w 4399472"/>
              <a:gd name="connsiteY18" fmla="*/ 34505 h 2605177"/>
              <a:gd name="connsiteX19" fmla="*/ 2001329 w 4399472"/>
              <a:gd name="connsiteY19" fmla="*/ 0 h 2605177"/>
              <a:gd name="connsiteX0" fmla="*/ 0 w 4399472"/>
              <a:gd name="connsiteY0" fmla="*/ 396815 h 2605177"/>
              <a:gd name="connsiteX1" fmla="*/ 1155940 w 4399472"/>
              <a:gd name="connsiteY1" fmla="*/ 1380226 h 2605177"/>
              <a:gd name="connsiteX2" fmla="*/ 34506 w 4399472"/>
              <a:gd name="connsiteY2" fmla="*/ 1915064 h 2605177"/>
              <a:gd name="connsiteX3" fmla="*/ 1552755 w 4399472"/>
              <a:gd name="connsiteY3" fmla="*/ 2605177 h 2605177"/>
              <a:gd name="connsiteX4" fmla="*/ 3657600 w 4399472"/>
              <a:gd name="connsiteY4" fmla="*/ 1897811 h 2605177"/>
              <a:gd name="connsiteX5" fmla="*/ 3554084 w 4399472"/>
              <a:gd name="connsiteY5" fmla="*/ 569343 h 2605177"/>
              <a:gd name="connsiteX6" fmla="*/ 2829465 w 4399472"/>
              <a:gd name="connsiteY6" fmla="*/ 1000664 h 2605177"/>
              <a:gd name="connsiteX7" fmla="*/ 2018582 w 4399472"/>
              <a:gd name="connsiteY7" fmla="*/ 1690777 h 2605177"/>
              <a:gd name="connsiteX8" fmla="*/ 1173194 w 4399472"/>
              <a:gd name="connsiteY8" fmla="*/ 1362973 h 2605177"/>
              <a:gd name="connsiteX9" fmla="*/ 2104846 w 4399472"/>
              <a:gd name="connsiteY9" fmla="*/ 707366 h 2605177"/>
              <a:gd name="connsiteX10" fmla="*/ 2846717 w 4399472"/>
              <a:gd name="connsiteY10" fmla="*/ 1017917 h 2605177"/>
              <a:gd name="connsiteX11" fmla="*/ 3761117 w 4399472"/>
              <a:gd name="connsiteY11" fmla="*/ 1949569 h 2605177"/>
              <a:gd name="connsiteX12" fmla="*/ 4399472 w 4399472"/>
              <a:gd name="connsiteY12" fmla="*/ 2536166 h 2605177"/>
              <a:gd name="connsiteX13" fmla="*/ 3571336 w 4399472"/>
              <a:gd name="connsiteY13" fmla="*/ 517585 h 2605177"/>
              <a:gd name="connsiteX14" fmla="*/ 2070340 w 4399472"/>
              <a:gd name="connsiteY14" fmla="*/ 707366 h 2605177"/>
              <a:gd name="connsiteX15" fmla="*/ 69012 w 4399472"/>
              <a:gd name="connsiteY15" fmla="*/ 396815 h 2605177"/>
              <a:gd name="connsiteX16" fmla="*/ 1984076 w 4399472"/>
              <a:gd name="connsiteY16" fmla="*/ 17253 h 2605177"/>
              <a:gd name="connsiteX17" fmla="*/ 2139351 w 4399472"/>
              <a:gd name="connsiteY17" fmla="*/ 724619 h 2605177"/>
              <a:gd name="connsiteX18" fmla="*/ 2794959 w 4399472"/>
              <a:gd name="connsiteY18" fmla="*/ 34505 h 2605177"/>
              <a:gd name="connsiteX19" fmla="*/ 2001329 w 4399472"/>
              <a:gd name="connsiteY19" fmla="*/ 0 h 2605177"/>
              <a:gd name="connsiteX0" fmla="*/ 51757 w 4451229"/>
              <a:gd name="connsiteY0" fmla="*/ 396815 h 2605177"/>
              <a:gd name="connsiteX1" fmla="*/ 1207697 w 4451229"/>
              <a:gd name="connsiteY1" fmla="*/ 1380226 h 2605177"/>
              <a:gd name="connsiteX2" fmla="*/ 86263 w 4451229"/>
              <a:gd name="connsiteY2" fmla="*/ 1915064 h 2605177"/>
              <a:gd name="connsiteX3" fmla="*/ 1604512 w 4451229"/>
              <a:gd name="connsiteY3" fmla="*/ 2605177 h 2605177"/>
              <a:gd name="connsiteX4" fmla="*/ 3709357 w 4451229"/>
              <a:gd name="connsiteY4" fmla="*/ 1897811 h 2605177"/>
              <a:gd name="connsiteX5" fmla="*/ 3605841 w 4451229"/>
              <a:gd name="connsiteY5" fmla="*/ 569343 h 2605177"/>
              <a:gd name="connsiteX6" fmla="*/ 2881222 w 4451229"/>
              <a:gd name="connsiteY6" fmla="*/ 1000664 h 2605177"/>
              <a:gd name="connsiteX7" fmla="*/ 2070339 w 4451229"/>
              <a:gd name="connsiteY7" fmla="*/ 1690777 h 2605177"/>
              <a:gd name="connsiteX8" fmla="*/ 1224951 w 4451229"/>
              <a:gd name="connsiteY8" fmla="*/ 1362973 h 2605177"/>
              <a:gd name="connsiteX9" fmla="*/ 2156603 w 4451229"/>
              <a:gd name="connsiteY9" fmla="*/ 707366 h 2605177"/>
              <a:gd name="connsiteX10" fmla="*/ 2898474 w 4451229"/>
              <a:gd name="connsiteY10" fmla="*/ 1017917 h 2605177"/>
              <a:gd name="connsiteX11" fmla="*/ 3812874 w 4451229"/>
              <a:gd name="connsiteY11" fmla="*/ 1949569 h 2605177"/>
              <a:gd name="connsiteX12" fmla="*/ 4451229 w 4451229"/>
              <a:gd name="connsiteY12" fmla="*/ 2536166 h 2605177"/>
              <a:gd name="connsiteX13" fmla="*/ 3623093 w 4451229"/>
              <a:gd name="connsiteY13" fmla="*/ 517585 h 2605177"/>
              <a:gd name="connsiteX14" fmla="*/ 2122097 w 4451229"/>
              <a:gd name="connsiteY14" fmla="*/ 707366 h 2605177"/>
              <a:gd name="connsiteX15" fmla="*/ 0 w 4451229"/>
              <a:gd name="connsiteY15" fmla="*/ 379562 h 2605177"/>
              <a:gd name="connsiteX16" fmla="*/ 2035833 w 4451229"/>
              <a:gd name="connsiteY16" fmla="*/ 17253 h 2605177"/>
              <a:gd name="connsiteX17" fmla="*/ 2191108 w 4451229"/>
              <a:gd name="connsiteY17" fmla="*/ 724619 h 2605177"/>
              <a:gd name="connsiteX18" fmla="*/ 2846716 w 4451229"/>
              <a:gd name="connsiteY18" fmla="*/ 34505 h 2605177"/>
              <a:gd name="connsiteX19" fmla="*/ 2053086 w 4451229"/>
              <a:gd name="connsiteY19" fmla="*/ 0 h 2605177"/>
              <a:gd name="connsiteX0" fmla="*/ 0 w 4399472"/>
              <a:gd name="connsiteY0" fmla="*/ 396815 h 2605177"/>
              <a:gd name="connsiteX1" fmla="*/ 1155940 w 4399472"/>
              <a:gd name="connsiteY1" fmla="*/ 1380226 h 2605177"/>
              <a:gd name="connsiteX2" fmla="*/ 34506 w 4399472"/>
              <a:gd name="connsiteY2" fmla="*/ 1915064 h 2605177"/>
              <a:gd name="connsiteX3" fmla="*/ 1552755 w 4399472"/>
              <a:gd name="connsiteY3" fmla="*/ 2605177 h 2605177"/>
              <a:gd name="connsiteX4" fmla="*/ 3657600 w 4399472"/>
              <a:gd name="connsiteY4" fmla="*/ 1897811 h 2605177"/>
              <a:gd name="connsiteX5" fmla="*/ 3554084 w 4399472"/>
              <a:gd name="connsiteY5" fmla="*/ 569343 h 2605177"/>
              <a:gd name="connsiteX6" fmla="*/ 2829465 w 4399472"/>
              <a:gd name="connsiteY6" fmla="*/ 1000664 h 2605177"/>
              <a:gd name="connsiteX7" fmla="*/ 2018582 w 4399472"/>
              <a:gd name="connsiteY7" fmla="*/ 1690777 h 2605177"/>
              <a:gd name="connsiteX8" fmla="*/ 1173194 w 4399472"/>
              <a:gd name="connsiteY8" fmla="*/ 1362973 h 2605177"/>
              <a:gd name="connsiteX9" fmla="*/ 2104846 w 4399472"/>
              <a:gd name="connsiteY9" fmla="*/ 707366 h 2605177"/>
              <a:gd name="connsiteX10" fmla="*/ 2846717 w 4399472"/>
              <a:gd name="connsiteY10" fmla="*/ 1017917 h 2605177"/>
              <a:gd name="connsiteX11" fmla="*/ 3761117 w 4399472"/>
              <a:gd name="connsiteY11" fmla="*/ 1949569 h 2605177"/>
              <a:gd name="connsiteX12" fmla="*/ 4399472 w 4399472"/>
              <a:gd name="connsiteY12" fmla="*/ 2536166 h 2605177"/>
              <a:gd name="connsiteX13" fmla="*/ 3571336 w 4399472"/>
              <a:gd name="connsiteY13" fmla="*/ 517585 h 2605177"/>
              <a:gd name="connsiteX14" fmla="*/ 2070340 w 4399472"/>
              <a:gd name="connsiteY14" fmla="*/ 707366 h 2605177"/>
              <a:gd name="connsiteX15" fmla="*/ 34507 w 4399472"/>
              <a:gd name="connsiteY15" fmla="*/ 396815 h 2605177"/>
              <a:gd name="connsiteX16" fmla="*/ 1984076 w 4399472"/>
              <a:gd name="connsiteY16" fmla="*/ 17253 h 2605177"/>
              <a:gd name="connsiteX17" fmla="*/ 2139351 w 4399472"/>
              <a:gd name="connsiteY17" fmla="*/ 724619 h 2605177"/>
              <a:gd name="connsiteX18" fmla="*/ 2794959 w 4399472"/>
              <a:gd name="connsiteY18" fmla="*/ 34505 h 2605177"/>
              <a:gd name="connsiteX19" fmla="*/ 2001329 w 4399472"/>
              <a:gd name="connsiteY19" fmla="*/ 0 h 2605177"/>
              <a:gd name="connsiteX0" fmla="*/ 0 w 4399472"/>
              <a:gd name="connsiteY0" fmla="*/ 396815 h 2605177"/>
              <a:gd name="connsiteX1" fmla="*/ 1155940 w 4399472"/>
              <a:gd name="connsiteY1" fmla="*/ 1380226 h 2605177"/>
              <a:gd name="connsiteX2" fmla="*/ 34506 w 4399472"/>
              <a:gd name="connsiteY2" fmla="*/ 1915064 h 2605177"/>
              <a:gd name="connsiteX3" fmla="*/ 1552755 w 4399472"/>
              <a:gd name="connsiteY3" fmla="*/ 2605177 h 2605177"/>
              <a:gd name="connsiteX4" fmla="*/ 3657600 w 4399472"/>
              <a:gd name="connsiteY4" fmla="*/ 1897811 h 2605177"/>
              <a:gd name="connsiteX5" fmla="*/ 3588589 w 4399472"/>
              <a:gd name="connsiteY5" fmla="*/ 500332 h 2605177"/>
              <a:gd name="connsiteX6" fmla="*/ 2829465 w 4399472"/>
              <a:gd name="connsiteY6" fmla="*/ 1000664 h 2605177"/>
              <a:gd name="connsiteX7" fmla="*/ 2018582 w 4399472"/>
              <a:gd name="connsiteY7" fmla="*/ 1690777 h 2605177"/>
              <a:gd name="connsiteX8" fmla="*/ 1173194 w 4399472"/>
              <a:gd name="connsiteY8" fmla="*/ 1362973 h 2605177"/>
              <a:gd name="connsiteX9" fmla="*/ 2104846 w 4399472"/>
              <a:gd name="connsiteY9" fmla="*/ 707366 h 2605177"/>
              <a:gd name="connsiteX10" fmla="*/ 2846717 w 4399472"/>
              <a:gd name="connsiteY10" fmla="*/ 1017917 h 2605177"/>
              <a:gd name="connsiteX11" fmla="*/ 3761117 w 4399472"/>
              <a:gd name="connsiteY11" fmla="*/ 1949569 h 2605177"/>
              <a:gd name="connsiteX12" fmla="*/ 4399472 w 4399472"/>
              <a:gd name="connsiteY12" fmla="*/ 2536166 h 2605177"/>
              <a:gd name="connsiteX13" fmla="*/ 3571336 w 4399472"/>
              <a:gd name="connsiteY13" fmla="*/ 517585 h 2605177"/>
              <a:gd name="connsiteX14" fmla="*/ 2070340 w 4399472"/>
              <a:gd name="connsiteY14" fmla="*/ 707366 h 2605177"/>
              <a:gd name="connsiteX15" fmla="*/ 34507 w 4399472"/>
              <a:gd name="connsiteY15" fmla="*/ 396815 h 2605177"/>
              <a:gd name="connsiteX16" fmla="*/ 1984076 w 4399472"/>
              <a:gd name="connsiteY16" fmla="*/ 17253 h 2605177"/>
              <a:gd name="connsiteX17" fmla="*/ 2139351 w 4399472"/>
              <a:gd name="connsiteY17" fmla="*/ 724619 h 2605177"/>
              <a:gd name="connsiteX18" fmla="*/ 2794959 w 4399472"/>
              <a:gd name="connsiteY18" fmla="*/ 34505 h 2605177"/>
              <a:gd name="connsiteX19" fmla="*/ 2001329 w 4399472"/>
              <a:gd name="connsiteY19" fmla="*/ 0 h 2605177"/>
              <a:gd name="connsiteX0" fmla="*/ 0 w 4399472"/>
              <a:gd name="connsiteY0" fmla="*/ 396815 h 2605177"/>
              <a:gd name="connsiteX1" fmla="*/ 1155940 w 4399472"/>
              <a:gd name="connsiteY1" fmla="*/ 1380226 h 2605177"/>
              <a:gd name="connsiteX2" fmla="*/ 34506 w 4399472"/>
              <a:gd name="connsiteY2" fmla="*/ 1915064 h 2605177"/>
              <a:gd name="connsiteX3" fmla="*/ 1552755 w 4399472"/>
              <a:gd name="connsiteY3" fmla="*/ 2605177 h 2605177"/>
              <a:gd name="connsiteX4" fmla="*/ 3657600 w 4399472"/>
              <a:gd name="connsiteY4" fmla="*/ 1897811 h 2605177"/>
              <a:gd name="connsiteX5" fmla="*/ 3588589 w 4399472"/>
              <a:gd name="connsiteY5" fmla="*/ 500332 h 2605177"/>
              <a:gd name="connsiteX6" fmla="*/ 2829465 w 4399472"/>
              <a:gd name="connsiteY6" fmla="*/ 1000664 h 2605177"/>
              <a:gd name="connsiteX7" fmla="*/ 2018582 w 4399472"/>
              <a:gd name="connsiteY7" fmla="*/ 1690777 h 2605177"/>
              <a:gd name="connsiteX8" fmla="*/ 1173194 w 4399472"/>
              <a:gd name="connsiteY8" fmla="*/ 1362973 h 2605177"/>
              <a:gd name="connsiteX9" fmla="*/ 2104846 w 4399472"/>
              <a:gd name="connsiteY9" fmla="*/ 707366 h 2605177"/>
              <a:gd name="connsiteX10" fmla="*/ 2846717 w 4399472"/>
              <a:gd name="connsiteY10" fmla="*/ 1017917 h 2605177"/>
              <a:gd name="connsiteX11" fmla="*/ 3761117 w 4399472"/>
              <a:gd name="connsiteY11" fmla="*/ 1949569 h 2605177"/>
              <a:gd name="connsiteX12" fmla="*/ 4399472 w 4399472"/>
              <a:gd name="connsiteY12" fmla="*/ 2536166 h 2605177"/>
              <a:gd name="connsiteX13" fmla="*/ 3571336 w 4399472"/>
              <a:gd name="connsiteY13" fmla="*/ 517585 h 2605177"/>
              <a:gd name="connsiteX14" fmla="*/ 2070340 w 4399472"/>
              <a:gd name="connsiteY14" fmla="*/ 707366 h 2605177"/>
              <a:gd name="connsiteX15" fmla="*/ 34507 w 4399472"/>
              <a:gd name="connsiteY15" fmla="*/ 396815 h 2605177"/>
              <a:gd name="connsiteX16" fmla="*/ 1984076 w 4399472"/>
              <a:gd name="connsiteY16" fmla="*/ 17253 h 2605177"/>
              <a:gd name="connsiteX17" fmla="*/ 2105641 w 4399472"/>
              <a:gd name="connsiteY17" fmla="*/ 716191 h 2605177"/>
              <a:gd name="connsiteX18" fmla="*/ 2794959 w 4399472"/>
              <a:gd name="connsiteY18" fmla="*/ 34505 h 2605177"/>
              <a:gd name="connsiteX19" fmla="*/ 2001329 w 4399472"/>
              <a:gd name="connsiteY19" fmla="*/ 0 h 2605177"/>
              <a:gd name="connsiteX0" fmla="*/ 0 w 4399472"/>
              <a:gd name="connsiteY0" fmla="*/ 396815 h 2605177"/>
              <a:gd name="connsiteX1" fmla="*/ 1155940 w 4399472"/>
              <a:gd name="connsiteY1" fmla="*/ 1380226 h 2605177"/>
              <a:gd name="connsiteX2" fmla="*/ 34506 w 4399472"/>
              <a:gd name="connsiteY2" fmla="*/ 1915064 h 2605177"/>
              <a:gd name="connsiteX3" fmla="*/ 1552755 w 4399472"/>
              <a:gd name="connsiteY3" fmla="*/ 2605177 h 2605177"/>
              <a:gd name="connsiteX4" fmla="*/ 3657600 w 4399472"/>
              <a:gd name="connsiteY4" fmla="*/ 1897811 h 2605177"/>
              <a:gd name="connsiteX5" fmla="*/ 3588589 w 4399472"/>
              <a:gd name="connsiteY5" fmla="*/ 500332 h 2605177"/>
              <a:gd name="connsiteX6" fmla="*/ 2829465 w 4399472"/>
              <a:gd name="connsiteY6" fmla="*/ 1000664 h 2605177"/>
              <a:gd name="connsiteX7" fmla="*/ 2018582 w 4399472"/>
              <a:gd name="connsiteY7" fmla="*/ 1690777 h 2605177"/>
              <a:gd name="connsiteX8" fmla="*/ 1173194 w 4399472"/>
              <a:gd name="connsiteY8" fmla="*/ 1362973 h 2605177"/>
              <a:gd name="connsiteX9" fmla="*/ 2104846 w 4399472"/>
              <a:gd name="connsiteY9" fmla="*/ 707366 h 2605177"/>
              <a:gd name="connsiteX10" fmla="*/ 2846717 w 4399472"/>
              <a:gd name="connsiteY10" fmla="*/ 1017917 h 2605177"/>
              <a:gd name="connsiteX11" fmla="*/ 3761117 w 4399472"/>
              <a:gd name="connsiteY11" fmla="*/ 1949569 h 2605177"/>
              <a:gd name="connsiteX12" fmla="*/ 4399472 w 4399472"/>
              <a:gd name="connsiteY12" fmla="*/ 2536166 h 2605177"/>
              <a:gd name="connsiteX13" fmla="*/ 3571336 w 4399472"/>
              <a:gd name="connsiteY13" fmla="*/ 517585 h 2605177"/>
              <a:gd name="connsiteX14" fmla="*/ 2120906 w 4399472"/>
              <a:gd name="connsiteY14" fmla="*/ 711580 h 2605177"/>
              <a:gd name="connsiteX15" fmla="*/ 34507 w 4399472"/>
              <a:gd name="connsiteY15" fmla="*/ 396815 h 2605177"/>
              <a:gd name="connsiteX16" fmla="*/ 1984076 w 4399472"/>
              <a:gd name="connsiteY16" fmla="*/ 17253 h 2605177"/>
              <a:gd name="connsiteX17" fmla="*/ 2105641 w 4399472"/>
              <a:gd name="connsiteY17" fmla="*/ 716191 h 2605177"/>
              <a:gd name="connsiteX18" fmla="*/ 2794959 w 4399472"/>
              <a:gd name="connsiteY18" fmla="*/ 34505 h 2605177"/>
              <a:gd name="connsiteX19" fmla="*/ 2001329 w 4399472"/>
              <a:gd name="connsiteY19" fmla="*/ 0 h 2605177"/>
              <a:gd name="connsiteX0" fmla="*/ 0 w 4399472"/>
              <a:gd name="connsiteY0" fmla="*/ 396815 h 2605177"/>
              <a:gd name="connsiteX1" fmla="*/ 1155940 w 4399472"/>
              <a:gd name="connsiteY1" fmla="*/ 1380226 h 2605177"/>
              <a:gd name="connsiteX2" fmla="*/ 34506 w 4399472"/>
              <a:gd name="connsiteY2" fmla="*/ 1915064 h 2605177"/>
              <a:gd name="connsiteX3" fmla="*/ 1552755 w 4399472"/>
              <a:gd name="connsiteY3" fmla="*/ 2605177 h 2605177"/>
              <a:gd name="connsiteX4" fmla="*/ 3657600 w 4399472"/>
              <a:gd name="connsiteY4" fmla="*/ 1897811 h 2605177"/>
              <a:gd name="connsiteX5" fmla="*/ 3580161 w 4399472"/>
              <a:gd name="connsiteY5" fmla="*/ 512974 h 2605177"/>
              <a:gd name="connsiteX6" fmla="*/ 2829465 w 4399472"/>
              <a:gd name="connsiteY6" fmla="*/ 1000664 h 2605177"/>
              <a:gd name="connsiteX7" fmla="*/ 2018582 w 4399472"/>
              <a:gd name="connsiteY7" fmla="*/ 1690777 h 2605177"/>
              <a:gd name="connsiteX8" fmla="*/ 1173194 w 4399472"/>
              <a:gd name="connsiteY8" fmla="*/ 1362973 h 2605177"/>
              <a:gd name="connsiteX9" fmla="*/ 2104846 w 4399472"/>
              <a:gd name="connsiteY9" fmla="*/ 707366 h 2605177"/>
              <a:gd name="connsiteX10" fmla="*/ 2846717 w 4399472"/>
              <a:gd name="connsiteY10" fmla="*/ 1017917 h 2605177"/>
              <a:gd name="connsiteX11" fmla="*/ 3761117 w 4399472"/>
              <a:gd name="connsiteY11" fmla="*/ 1949569 h 2605177"/>
              <a:gd name="connsiteX12" fmla="*/ 4399472 w 4399472"/>
              <a:gd name="connsiteY12" fmla="*/ 2536166 h 2605177"/>
              <a:gd name="connsiteX13" fmla="*/ 3571336 w 4399472"/>
              <a:gd name="connsiteY13" fmla="*/ 517585 h 2605177"/>
              <a:gd name="connsiteX14" fmla="*/ 2120906 w 4399472"/>
              <a:gd name="connsiteY14" fmla="*/ 711580 h 2605177"/>
              <a:gd name="connsiteX15" fmla="*/ 34507 w 4399472"/>
              <a:gd name="connsiteY15" fmla="*/ 396815 h 2605177"/>
              <a:gd name="connsiteX16" fmla="*/ 1984076 w 4399472"/>
              <a:gd name="connsiteY16" fmla="*/ 17253 h 2605177"/>
              <a:gd name="connsiteX17" fmla="*/ 2105641 w 4399472"/>
              <a:gd name="connsiteY17" fmla="*/ 716191 h 2605177"/>
              <a:gd name="connsiteX18" fmla="*/ 2794959 w 4399472"/>
              <a:gd name="connsiteY18" fmla="*/ 34505 h 2605177"/>
              <a:gd name="connsiteX19" fmla="*/ 2001329 w 4399472"/>
              <a:gd name="connsiteY19" fmla="*/ 0 h 2605177"/>
              <a:gd name="connsiteX0" fmla="*/ 0 w 4399472"/>
              <a:gd name="connsiteY0" fmla="*/ 379562 h 2587924"/>
              <a:gd name="connsiteX1" fmla="*/ 1155940 w 4399472"/>
              <a:gd name="connsiteY1" fmla="*/ 1362973 h 2587924"/>
              <a:gd name="connsiteX2" fmla="*/ 34506 w 4399472"/>
              <a:gd name="connsiteY2" fmla="*/ 1897811 h 2587924"/>
              <a:gd name="connsiteX3" fmla="*/ 1552755 w 4399472"/>
              <a:gd name="connsiteY3" fmla="*/ 2587924 h 2587924"/>
              <a:gd name="connsiteX4" fmla="*/ 3657600 w 4399472"/>
              <a:gd name="connsiteY4" fmla="*/ 1880558 h 2587924"/>
              <a:gd name="connsiteX5" fmla="*/ 3580161 w 4399472"/>
              <a:gd name="connsiteY5" fmla="*/ 495721 h 2587924"/>
              <a:gd name="connsiteX6" fmla="*/ 2829465 w 4399472"/>
              <a:gd name="connsiteY6" fmla="*/ 983411 h 2587924"/>
              <a:gd name="connsiteX7" fmla="*/ 2018582 w 4399472"/>
              <a:gd name="connsiteY7" fmla="*/ 1673524 h 2587924"/>
              <a:gd name="connsiteX8" fmla="*/ 1173194 w 4399472"/>
              <a:gd name="connsiteY8" fmla="*/ 1345720 h 2587924"/>
              <a:gd name="connsiteX9" fmla="*/ 2104846 w 4399472"/>
              <a:gd name="connsiteY9" fmla="*/ 690113 h 2587924"/>
              <a:gd name="connsiteX10" fmla="*/ 2846717 w 4399472"/>
              <a:gd name="connsiteY10" fmla="*/ 1000664 h 2587924"/>
              <a:gd name="connsiteX11" fmla="*/ 3761117 w 4399472"/>
              <a:gd name="connsiteY11" fmla="*/ 1932316 h 2587924"/>
              <a:gd name="connsiteX12" fmla="*/ 4399472 w 4399472"/>
              <a:gd name="connsiteY12" fmla="*/ 2518913 h 2587924"/>
              <a:gd name="connsiteX13" fmla="*/ 3571336 w 4399472"/>
              <a:gd name="connsiteY13" fmla="*/ 500332 h 2587924"/>
              <a:gd name="connsiteX14" fmla="*/ 2120906 w 4399472"/>
              <a:gd name="connsiteY14" fmla="*/ 694327 h 2587924"/>
              <a:gd name="connsiteX15" fmla="*/ 34507 w 4399472"/>
              <a:gd name="connsiteY15" fmla="*/ 379562 h 2587924"/>
              <a:gd name="connsiteX16" fmla="*/ 1984076 w 4399472"/>
              <a:gd name="connsiteY16" fmla="*/ 0 h 2587924"/>
              <a:gd name="connsiteX17" fmla="*/ 2105641 w 4399472"/>
              <a:gd name="connsiteY17" fmla="*/ 698938 h 2587924"/>
              <a:gd name="connsiteX18" fmla="*/ 2794959 w 4399472"/>
              <a:gd name="connsiteY18" fmla="*/ 17252 h 2587924"/>
              <a:gd name="connsiteX19" fmla="*/ 1971833 w 4399472"/>
              <a:gd name="connsiteY19" fmla="*/ 3816 h 2587924"/>
              <a:gd name="connsiteX0" fmla="*/ 11845 w 4411317"/>
              <a:gd name="connsiteY0" fmla="*/ 379562 h 2587924"/>
              <a:gd name="connsiteX1" fmla="*/ 1167785 w 4411317"/>
              <a:gd name="connsiteY1" fmla="*/ 1362973 h 2587924"/>
              <a:gd name="connsiteX2" fmla="*/ 46351 w 4411317"/>
              <a:gd name="connsiteY2" fmla="*/ 1897811 h 2587924"/>
              <a:gd name="connsiteX3" fmla="*/ 1564600 w 4411317"/>
              <a:gd name="connsiteY3" fmla="*/ 2587924 h 2587924"/>
              <a:gd name="connsiteX4" fmla="*/ 3669445 w 4411317"/>
              <a:gd name="connsiteY4" fmla="*/ 1880558 h 2587924"/>
              <a:gd name="connsiteX5" fmla="*/ 3592006 w 4411317"/>
              <a:gd name="connsiteY5" fmla="*/ 495721 h 2587924"/>
              <a:gd name="connsiteX6" fmla="*/ 2841310 w 4411317"/>
              <a:gd name="connsiteY6" fmla="*/ 983411 h 2587924"/>
              <a:gd name="connsiteX7" fmla="*/ 2030427 w 4411317"/>
              <a:gd name="connsiteY7" fmla="*/ 1673524 h 2587924"/>
              <a:gd name="connsiteX8" fmla="*/ 1185039 w 4411317"/>
              <a:gd name="connsiteY8" fmla="*/ 1345720 h 2587924"/>
              <a:gd name="connsiteX9" fmla="*/ 2116691 w 4411317"/>
              <a:gd name="connsiteY9" fmla="*/ 690113 h 2587924"/>
              <a:gd name="connsiteX10" fmla="*/ 2858562 w 4411317"/>
              <a:gd name="connsiteY10" fmla="*/ 1000664 h 2587924"/>
              <a:gd name="connsiteX11" fmla="*/ 3772962 w 4411317"/>
              <a:gd name="connsiteY11" fmla="*/ 1932316 h 2587924"/>
              <a:gd name="connsiteX12" fmla="*/ 4411317 w 4411317"/>
              <a:gd name="connsiteY12" fmla="*/ 2518913 h 2587924"/>
              <a:gd name="connsiteX13" fmla="*/ 3583181 w 4411317"/>
              <a:gd name="connsiteY13" fmla="*/ 500332 h 2587924"/>
              <a:gd name="connsiteX14" fmla="*/ 2132751 w 4411317"/>
              <a:gd name="connsiteY14" fmla="*/ 694327 h 2587924"/>
              <a:gd name="connsiteX15" fmla="*/ 0 w 4411317"/>
              <a:gd name="connsiteY15" fmla="*/ 371134 h 2587924"/>
              <a:gd name="connsiteX16" fmla="*/ 1995921 w 4411317"/>
              <a:gd name="connsiteY16" fmla="*/ 0 h 2587924"/>
              <a:gd name="connsiteX17" fmla="*/ 2117486 w 4411317"/>
              <a:gd name="connsiteY17" fmla="*/ 698938 h 2587924"/>
              <a:gd name="connsiteX18" fmla="*/ 2806804 w 4411317"/>
              <a:gd name="connsiteY18" fmla="*/ 17252 h 2587924"/>
              <a:gd name="connsiteX19" fmla="*/ 1983678 w 4411317"/>
              <a:gd name="connsiteY19" fmla="*/ 3816 h 2587924"/>
              <a:gd name="connsiteX0" fmla="*/ 11845 w 4411317"/>
              <a:gd name="connsiteY0" fmla="*/ 379562 h 2587924"/>
              <a:gd name="connsiteX1" fmla="*/ 1167785 w 4411317"/>
              <a:gd name="connsiteY1" fmla="*/ 1362973 h 2587924"/>
              <a:gd name="connsiteX2" fmla="*/ 46351 w 4411317"/>
              <a:gd name="connsiteY2" fmla="*/ 1897811 h 2587924"/>
              <a:gd name="connsiteX3" fmla="*/ 1564600 w 4411317"/>
              <a:gd name="connsiteY3" fmla="*/ 2587924 h 2587924"/>
              <a:gd name="connsiteX4" fmla="*/ 3669445 w 4411317"/>
              <a:gd name="connsiteY4" fmla="*/ 1880558 h 2587924"/>
              <a:gd name="connsiteX5" fmla="*/ 3592006 w 4411317"/>
              <a:gd name="connsiteY5" fmla="*/ 495721 h 2587924"/>
              <a:gd name="connsiteX6" fmla="*/ 2841310 w 4411317"/>
              <a:gd name="connsiteY6" fmla="*/ 983411 h 2587924"/>
              <a:gd name="connsiteX7" fmla="*/ 2030427 w 4411317"/>
              <a:gd name="connsiteY7" fmla="*/ 1673524 h 2587924"/>
              <a:gd name="connsiteX8" fmla="*/ 1155543 w 4411317"/>
              <a:gd name="connsiteY8" fmla="*/ 1371003 h 2587924"/>
              <a:gd name="connsiteX9" fmla="*/ 2116691 w 4411317"/>
              <a:gd name="connsiteY9" fmla="*/ 690113 h 2587924"/>
              <a:gd name="connsiteX10" fmla="*/ 2858562 w 4411317"/>
              <a:gd name="connsiteY10" fmla="*/ 1000664 h 2587924"/>
              <a:gd name="connsiteX11" fmla="*/ 3772962 w 4411317"/>
              <a:gd name="connsiteY11" fmla="*/ 1932316 h 2587924"/>
              <a:gd name="connsiteX12" fmla="*/ 4411317 w 4411317"/>
              <a:gd name="connsiteY12" fmla="*/ 2518913 h 2587924"/>
              <a:gd name="connsiteX13" fmla="*/ 3583181 w 4411317"/>
              <a:gd name="connsiteY13" fmla="*/ 500332 h 2587924"/>
              <a:gd name="connsiteX14" fmla="*/ 2132751 w 4411317"/>
              <a:gd name="connsiteY14" fmla="*/ 694327 h 2587924"/>
              <a:gd name="connsiteX15" fmla="*/ 0 w 4411317"/>
              <a:gd name="connsiteY15" fmla="*/ 371134 h 2587924"/>
              <a:gd name="connsiteX16" fmla="*/ 1995921 w 4411317"/>
              <a:gd name="connsiteY16" fmla="*/ 0 h 2587924"/>
              <a:gd name="connsiteX17" fmla="*/ 2117486 w 4411317"/>
              <a:gd name="connsiteY17" fmla="*/ 698938 h 2587924"/>
              <a:gd name="connsiteX18" fmla="*/ 2806804 w 4411317"/>
              <a:gd name="connsiteY18" fmla="*/ 17252 h 2587924"/>
              <a:gd name="connsiteX19" fmla="*/ 1983678 w 4411317"/>
              <a:gd name="connsiteY19" fmla="*/ 3816 h 2587924"/>
              <a:gd name="connsiteX0" fmla="*/ 11845 w 4411317"/>
              <a:gd name="connsiteY0" fmla="*/ 379562 h 2587924"/>
              <a:gd name="connsiteX1" fmla="*/ 1167785 w 4411317"/>
              <a:gd name="connsiteY1" fmla="*/ 1362973 h 2587924"/>
              <a:gd name="connsiteX2" fmla="*/ 46351 w 4411317"/>
              <a:gd name="connsiteY2" fmla="*/ 1897811 h 2587924"/>
              <a:gd name="connsiteX3" fmla="*/ 1564600 w 4411317"/>
              <a:gd name="connsiteY3" fmla="*/ 2587924 h 2587924"/>
              <a:gd name="connsiteX4" fmla="*/ 3669445 w 4411317"/>
              <a:gd name="connsiteY4" fmla="*/ 1880558 h 2587924"/>
              <a:gd name="connsiteX5" fmla="*/ 3592006 w 4411317"/>
              <a:gd name="connsiteY5" fmla="*/ 495721 h 2587924"/>
              <a:gd name="connsiteX6" fmla="*/ 2841310 w 4411317"/>
              <a:gd name="connsiteY6" fmla="*/ 983411 h 2587924"/>
              <a:gd name="connsiteX7" fmla="*/ 2034641 w 4411317"/>
              <a:gd name="connsiteY7" fmla="*/ 1681952 h 2587924"/>
              <a:gd name="connsiteX8" fmla="*/ 1155543 w 4411317"/>
              <a:gd name="connsiteY8" fmla="*/ 1371003 h 2587924"/>
              <a:gd name="connsiteX9" fmla="*/ 2116691 w 4411317"/>
              <a:gd name="connsiteY9" fmla="*/ 690113 h 2587924"/>
              <a:gd name="connsiteX10" fmla="*/ 2858562 w 4411317"/>
              <a:gd name="connsiteY10" fmla="*/ 1000664 h 2587924"/>
              <a:gd name="connsiteX11" fmla="*/ 3772962 w 4411317"/>
              <a:gd name="connsiteY11" fmla="*/ 1932316 h 2587924"/>
              <a:gd name="connsiteX12" fmla="*/ 4411317 w 4411317"/>
              <a:gd name="connsiteY12" fmla="*/ 2518913 h 2587924"/>
              <a:gd name="connsiteX13" fmla="*/ 3583181 w 4411317"/>
              <a:gd name="connsiteY13" fmla="*/ 500332 h 2587924"/>
              <a:gd name="connsiteX14" fmla="*/ 2132751 w 4411317"/>
              <a:gd name="connsiteY14" fmla="*/ 694327 h 2587924"/>
              <a:gd name="connsiteX15" fmla="*/ 0 w 4411317"/>
              <a:gd name="connsiteY15" fmla="*/ 371134 h 2587924"/>
              <a:gd name="connsiteX16" fmla="*/ 1995921 w 4411317"/>
              <a:gd name="connsiteY16" fmla="*/ 0 h 2587924"/>
              <a:gd name="connsiteX17" fmla="*/ 2117486 w 4411317"/>
              <a:gd name="connsiteY17" fmla="*/ 698938 h 2587924"/>
              <a:gd name="connsiteX18" fmla="*/ 2806804 w 4411317"/>
              <a:gd name="connsiteY18" fmla="*/ 17252 h 2587924"/>
              <a:gd name="connsiteX19" fmla="*/ 1983678 w 4411317"/>
              <a:gd name="connsiteY19" fmla="*/ 3816 h 258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411317" h="2587924">
                <a:moveTo>
                  <a:pt x="11845" y="379562"/>
                </a:moveTo>
                <a:lnTo>
                  <a:pt x="1167785" y="1362973"/>
                </a:lnTo>
                <a:lnTo>
                  <a:pt x="46351" y="1897811"/>
                </a:lnTo>
                <a:lnTo>
                  <a:pt x="1564600" y="2587924"/>
                </a:lnTo>
                <a:lnTo>
                  <a:pt x="3669445" y="1880558"/>
                </a:lnTo>
                <a:lnTo>
                  <a:pt x="3592006" y="495721"/>
                </a:lnTo>
                <a:lnTo>
                  <a:pt x="2841310" y="983411"/>
                </a:lnTo>
                <a:lnTo>
                  <a:pt x="2034641" y="1681952"/>
                </a:lnTo>
                <a:lnTo>
                  <a:pt x="1155543" y="1371003"/>
                </a:lnTo>
                <a:lnTo>
                  <a:pt x="2116691" y="690113"/>
                </a:lnTo>
                <a:lnTo>
                  <a:pt x="2858562" y="1000664"/>
                </a:lnTo>
                <a:lnTo>
                  <a:pt x="3772962" y="1932316"/>
                </a:lnTo>
                <a:lnTo>
                  <a:pt x="4411317" y="2518913"/>
                </a:lnTo>
                <a:lnTo>
                  <a:pt x="3583181" y="500332"/>
                </a:lnTo>
                <a:lnTo>
                  <a:pt x="2132751" y="694327"/>
                </a:lnTo>
                <a:lnTo>
                  <a:pt x="0" y="371134"/>
                </a:lnTo>
                <a:lnTo>
                  <a:pt x="1995921" y="0"/>
                </a:lnTo>
                <a:lnTo>
                  <a:pt x="2117486" y="698938"/>
                </a:lnTo>
                <a:lnTo>
                  <a:pt x="2806804" y="17252"/>
                </a:lnTo>
                <a:lnTo>
                  <a:pt x="1983678" y="3816"/>
                </a:lnTo>
              </a:path>
            </a:pathLst>
          </a:custGeom>
          <a:ln>
            <a:solidFill>
              <a:schemeClr val="bg1"/>
            </a:solidFill>
          </a:ln>
        </p:spPr>
        <p:style>
          <a:lnRef idx="0">
            <a:scrgbClr r="0" g="0" b="0"/>
          </a:lnRef>
          <a:fillRef idx="0">
            <a:scrgbClr r="0" g="0" b="0"/>
          </a:fillRef>
          <a:effectRef idx="0">
            <a:scrgbClr r="0" g="0" b="0"/>
          </a:effectRef>
          <a:fontRef idx="none"/>
        </p:style>
        <p:txBody>
          <a:bodyPr rtlCol="0" anchor="ctr"/>
          <a:lstStyle/>
          <a:p>
            <a:pPr algn="ctr"/>
            <a:endParaRPr lang="en-US"/>
          </a:p>
        </p:txBody>
      </p:sp>
      <p:cxnSp>
        <p:nvCxnSpPr>
          <p:cNvPr id="17" name="Straight Connector 16"/>
          <p:cNvCxnSpPr>
            <a:stCxn id="14" idx="8"/>
            <a:endCxn id="16" idx="2"/>
          </p:cNvCxnSpPr>
          <p:nvPr userDrawn="1"/>
        </p:nvCxnSpPr>
        <p:spPr>
          <a:xfrm>
            <a:off x="3989547" y="5043056"/>
            <a:ext cx="586596" cy="2044460"/>
          </a:xfrm>
          <a:prstGeom prst="line">
            <a:avLst/>
          </a:prstGeom>
          <a:noFill/>
          <a:ln w="12700" cap="flat">
            <a:solidFill>
              <a:schemeClr val="bg1"/>
            </a:solidFill>
            <a:prstDash val="solid"/>
            <a:round/>
          </a:ln>
          <a:effectLst/>
          <a:sp3d/>
        </p:spPr>
        <p:style>
          <a:lnRef idx="0">
            <a:scrgbClr r="0" g="0" b="0"/>
          </a:lnRef>
          <a:fillRef idx="0">
            <a:scrgbClr r="0" g="0" b="0"/>
          </a:fillRef>
          <a:effectRef idx="0">
            <a:scrgbClr r="0" g="0" b="0"/>
          </a:effectRef>
          <a:fontRef idx="none"/>
        </p:style>
      </p:cxnSp>
      <p:cxnSp>
        <p:nvCxnSpPr>
          <p:cNvPr id="18" name="Straight Connector 17"/>
          <p:cNvCxnSpPr>
            <a:stCxn id="14" idx="16"/>
            <a:endCxn id="14" idx="13"/>
          </p:cNvCxnSpPr>
          <p:nvPr userDrawn="1"/>
        </p:nvCxnSpPr>
        <p:spPr>
          <a:xfrm flipH="1" flipV="1">
            <a:off x="3972295" y="5043056"/>
            <a:ext cx="17252" cy="17253"/>
          </a:xfrm>
          <a:prstGeom prst="line">
            <a:avLst/>
          </a:prstGeom>
          <a:noFill/>
          <a:ln w="12700" cap="flat">
            <a:solidFill>
              <a:schemeClr val="bg1"/>
            </a:solidFill>
            <a:prstDash val="solid"/>
            <a:round/>
          </a:ln>
          <a:effectLst/>
          <a:sp3d/>
        </p:spPr>
        <p:style>
          <a:lnRef idx="0">
            <a:scrgbClr r="0" g="0" b="0"/>
          </a:lnRef>
          <a:fillRef idx="0">
            <a:scrgbClr r="0" g="0" b="0"/>
          </a:fillRef>
          <a:effectRef idx="0">
            <a:scrgbClr r="0" g="0" b="0"/>
          </a:effectRef>
          <a:fontRef idx="none"/>
        </p:style>
      </p:cxnSp>
      <p:cxnSp>
        <p:nvCxnSpPr>
          <p:cNvPr id="19" name="Straight Connector 18"/>
          <p:cNvCxnSpPr>
            <a:stCxn id="16" idx="7"/>
            <a:endCxn id="16" idx="4"/>
          </p:cNvCxnSpPr>
          <p:nvPr userDrawn="1"/>
        </p:nvCxnSpPr>
        <p:spPr>
          <a:xfrm>
            <a:off x="6564433" y="6871657"/>
            <a:ext cx="1634804" cy="198606"/>
          </a:xfrm>
          <a:prstGeom prst="line">
            <a:avLst/>
          </a:prstGeom>
          <a:noFill/>
          <a:ln w="12700" cap="flat">
            <a:solidFill>
              <a:schemeClr val="bg1"/>
            </a:solidFill>
            <a:prstDash val="solid"/>
            <a:round/>
          </a:ln>
          <a:effectLst/>
          <a:sp3d/>
        </p:spPr>
        <p:style>
          <a:lnRef idx="0">
            <a:scrgbClr r="0" g="0" b="0"/>
          </a:lnRef>
          <a:fillRef idx="0">
            <a:scrgbClr r="0" g="0" b="0"/>
          </a:fillRef>
          <a:effectRef idx="0">
            <a:scrgbClr r="0" g="0" b="0"/>
          </a:effectRef>
          <a:fontRef idx="none"/>
        </p:style>
      </p:cxnSp>
      <p:cxnSp>
        <p:nvCxnSpPr>
          <p:cNvPr id="20" name="Straight Connector 19"/>
          <p:cNvCxnSpPr>
            <a:endCxn id="16" idx="16"/>
          </p:cNvCxnSpPr>
          <p:nvPr userDrawn="1"/>
        </p:nvCxnSpPr>
        <p:spPr>
          <a:xfrm>
            <a:off x="5594061" y="5172451"/>
            <a:ext cx="931652" cy="17254"/>
          </a:xfrm>
          <a:prstGeom prst="line">
            <a:avLst/>
          </a:prstGeom>
          <a:noFill/>
          <a:ln w="9525" cap="flat">
            <a:solidFill>
              <a:schemeClr val="bg1"/>
            </a:solidFill>
            <a:prstDash val="solid"/>
            <a:round/>
          </a:ln>
          <a:effectLst/>
          <a:sp3d/>
        </p:spPr>
        <p:style>
          <a:lnRef idx="0">
            <a:scrgbClr r="0" g="0" b="0"/>
          </a:lnRef>
          <a:fillRef idx="0">
            <a:scrgbClr r="0" g="0" b="0"/>
          </a:fillRef>
          <a:effectRef idx="0">
            <a:scrgbClr r="0" g="0" b="0"/>
          </a:effectRef>
          <a:fontRef idx="none"/>
        </p:style>
      </p:cxnSp>
      <p:cxnSp>
        <p:nvCxnSpPr>
          <p:cNvPr id="21" name="Straight Connector 20"/>
          <p:cNvCxnSpPr>
            <a:stCxn id="16" idx="18"/>
            <a:endCxn id="16" idx="13"/>
          </p:cNvCxnSpPr>
          <p:nvPr userDrawn="1"/>
        </p:nvCxnSpPr>
        <p:spPr>
          <a:xfrm>
            <a:off x="7336596" y="5206957"/>
            <a:ext cx="776377" cy="483080"/>
          </a:xfrm>
          <a:prstGeom prst="line">
            <a:avLst/>
          </a:prstGeom>
          <a:noFill/>
          <a:ln w="9525" cap="flat">
            <a:solidFill>
              <a:schemeClr val="bg1"/>
            </a:solidFill>
            <a:prstDash val="solid"/>
            <a:round/>
          </a:ln>
          <a:effectLst/>
          <a:sp3d/>
        </p:spPr>
        <p:style>
          <a:lnRef idx="0">
            <a:scrgbClr r="0" g="0" b="0"/>
          </a:lnRef>
          <a:fillRef idx="0">
            <a:scrgbClr r="0" g="0" b="0"/>
          </a:fillRef>
          <a:effectRef idx="0">
            <a:scrgbClr r="0" g="0" b="0"/>
          </a:effectRef>
          <a:fontRef idx="none"/>
        </p:style>
      </p:cxnSp>
      <p:cxnSp>
        <p:nvCxnSpPr>
          <p:cNvPr id="22" name="Straight Connector 21"/>
          <p:cNvCxnSpPr>
            <a:stCxn id="14" idx="15"/>
            <a:endCxn id="14" idx="12"/>
          </p:cNvCxnSpPr>
          <p:nvPr userDrawn="1"/>
        </p:nvCxnSpPr>
        <p:spPr>
          <a:xfrm flipH="1">
            <a:off x="2402287" y="4663494"/>
            <a:ext cx="1690777" cy="534838"/>
          </a:xfrm>
          <a:prstGeom prst="line">
            <a:avLst/>
          </a:prstGeom>
          <a:noFill/>
          <a:ln w="9525" cap="flat">
            <a:solidFill>
              <a:schemeClr val="bg1"/>
            </a:solidFill>
            <a:prstDash val="solid"/>
            <a:round/>
          </a:ln>
          <a:effectLst/>
          <a:sp3d/>
        </p:spPr>
        <p:style>
          <a:lnRef idx="0">
            <a:scrgbClr r="0" g="0" b="0"/>
          </a:lnRef>
          <a:fillRef idx="0">
            <a:scrgbClr r="0" g="0" b="0"/>
          </a:fillRef>
          <a:effectRef idx="0">
            <a:scrgbClr r="0" g="0" b="0"/>
          </a:effectRef>
          <a:fontRef idx="none"/>
        </p:style>
      </p:cxnSp>
      <p:cxnSp>
        <p:nvCxnSpPr>
          <p:cNvPr id="23" name="Straight Connector 22"/>
          <p:cNvCxnSpPr>
            <a:stCxn id="14" idx="12"/>
            <a:endCxn id="24" idx="0"/>
          </p:cNvCxnSpPr>
          <p:nvPr userDrawn="1"/>
        </p:nvCxnSpPr>
        <p:spPr>
          <a:xfrm flipH="1">
            <a:off x="1155940" y="5198332"/>
            <a:ext cx="1246347" cy="1357742"/>
          </a:xfrm>
          <a:prstGeom prst="line">
            <a:avLst/>
          </a:prstGeom>
          <a:noFill/>
          <a:ln w="9525" cap="flat">
            <a:solidFill>
              <a:schemeClr val="bg1"/>
            </a:solidFill>
            <a:prstDash val="solid"/>
            <a:round/>
          </a:ln>
          <a:effectLst/>
          <a:sp3d/>
        </p:spPr>
        <p:style>
          <a:lnRef idx="0">
            <a:scrgbClr r="0" g="0" b="0"/>
          </a:lnRef>
          <a:fillRef idx="0">
            <a:scrgbClr r="0" g="0" b="0"/>
          </a:fillRef>
          <a:effectRef idx="0">
            <a:scrgbClr r="0" g="0" b="0"/>
          </a:effectRef>
          <a:fontRef idx="none"/>
        </p:style>
      </p:cxnSp>
      <p:sp>
        <p:nvSpPr>
          <p:cNvPr id="24" name="Freeform 23"/>
          <p:cNvSpPr/>
          <p:nvPr userDrawn="1"/>
        </p:nvSpPr>
        <p:spPr>
          <a:xfrm>
            <a:off x="1155940" y="5047048"/>
            <a:ext cx="5696309" cy="2263222"/>
          </a:xfrm>
          <a:custGeom>
            <a:avLst/>
            <a:gdLst>
              <a:gd name="connsiteX0" fmla="*/ 0 w 5848709"/>
              <a:gd name="connsiteY0" fmla="*/ 1483743 h 3467819"/>
              <a:gd name="connsiteX1" fmla="*/ 2311879 w 5848709"/>
              <a:gd name="connsiteY1" fmla="*/ 2191110 h 3467819"/>
              <a:gd name="connsiteX2" fmla="*/ 2363637 w 5848709"/>
              <a:gd name="connsiteY2" fmla="*/ 759125 h 3467819"/>
              <a:gd name="connsiteX3" fmla="*/ 2829464 w 5848709"/>
              <a:gd name="connsiteY3" fmla="*/ 0 h 3467819"/>
              <a:gd name="connsiteX4" fmla="*/ 3830128 w 5848709"/>
              <a:gd name="connsiteY4" fmla="*/ 897147 h 3467819"/>
              <a:gd name="connsiteX5" fmla="*/ 4537494 w 5848709"/>
              <a:gd name="connsiteY5" fmla="*/ 1500996 h 3467819"/>
              <a:gd name="connsiteX6" fmla="*/ 5382883 w 5848709"/>
              <a:gd name="connsiteY6" fmla="*/ 1794294 h 3467819"/>
              <a:gd name="connsiteX7" fmla="*/ 5848709 w 5848709"/>
              <a:gd name="connsiteY7" fmla="*/ 3364302 h 3467819"/>
              <a:gd name="connsiteX8" fmla="*/ 2829464 w 5848709"/>
              <a:gd name="connsiteY8" fmla="*/ 3467819 h 3467819"/>
              <a:gd name="connsiteX9" fmla="*/ 2622430 w 5848709"/>
              <a:gd name="connsiteY9" fmla="*/ 3398808 h 3467819"/>
              <a:gd name="connsiteX10" fmla="*/ 2260120 w 5848709"/>
              <a:gd name="connsiteY10" fmla="*/ 2760453 h 3467819"/>
              <a:gd name="connsiteX11" fmla="*/ 0 w 5848709"/>
              <a:gd name="connsiteY11" fmla="*/ 1483743 h 3467819"/>
              <a:gd name="connsiteX0" fmla="*/ 0 w 5848709"/>
              <a:gd name="connsiteY0" fmla="*/ 1483743 h 3467819"/>
              <a:gd name="connsiteX1" fmla="*/ 2311879 w 5848709"/>
              <a:gd name="connsiteY1" fmla="*/ 2173857 h 3467819"/>
              <a:gd name="connsiteX2" fmla="*/ 2363637 w 5848709"/>
              <a:gd name="connsiteY2" fmla="*/ 759125 h 3467819"/>
              <a:gd name="connsiteX3" fmla="*/ 2829464 w 5848709"/>
              <a:gd name="connsiteY3" fmla="*/ 0 h 3467819"/>
              <a:gd name="connsiteX4" fmla="*/ 3830128 w 5848709"/>
              <a:gd name="connsiteY4" fmla="*/ 897147 h 3467819"/>
              <a:gd name="connsiteX5" fmla="*/ 4537494 w 5848709"/>
              <a:gd name="connsiteY5" fmla="*/ 1500996 h 3467819"/>
              <a:gd name="connsiteX6" fmla="*/ 5382883 w 5848709"/>
              <a:gd name="connsiteY6" fmla="*/ 1794294 h 3467819"/>
              <a:gd name="connsiteX7" fmla="*/ 5848709 w 5848709"/>
              <a:gd name="connsiteY7" fmla="*/ 3364302 h 3467819"/>
              <a:gd name="connsiteX8" fmla="*/ 2829464 w 5848709"/>
              <a:gd name="connsiteY8" fmla="*/ 3467819 h 3467819"/>
              <a:gd name="connsiteX9" fmla="*/ 2622430 w 5848709"/>
              <a:gd name="connsiteY9" fmla="*/ 3398808 h 3467819"/>
              <a:gd name="connsiteX10" fmla="*/ 2260120 w 5848709"/>
              <a:gd name="connsiteY10" fmla="*/ 2760453 h 3467819"/>
              <a:gd name="connsiteX11" fmla="*/ 0 w 5848709"/>
              <a:gd name="connsiteY11" fmla="*/ 1483743 h 3467819"/>
              <a:gd name="connsiteX0" fmla="*/ 0 w 5848709"/>
              <a:gd name="connsiteY0" fmla="*/ 1483743 h 3467819"/>
              <a:gd name="connsiteX1" fmla="*/ 2311879 w 5848709"/>
              <a:gd name="connsiteY1" fmla="*/ 2173857 h 3467819"/>
              <a:gd name="connsiteX2" fmla="*/ 2363637 w 5848709"/>
              <a:gd name="connsiteY2" fmla="*/ 759125 h 3467819"/>
              <a:gd name="connsiteX3" fmla="*/ 2829464 w 5848709"/>
              <a:gd name="connsiteY3" fmla="*/ 0 h 3467819"/>
              <a:gd name="connsiteX4" fmla="*/ 3830128 w 5848709"/>
              <a:gd name="connsiteY4" fmla="*/ 897147 h 3467819"/>
              <a:gd name="connsiteX5" fmla="*/ 4537494 w 5848709"/>
              <a:gd name="connsiteY5" fmla="*/ 1500996 h 3467819"/>
              <a:gd name="connsiteX6" fmla="*/ 5382883 w 5848709"/>
              <a:gd name="connsiteY6" fmla="*/ 1794294 h 3467819"/>
              <a:gd name="connsiteX7" fmla="*/ 5848709 w 5848709"/>
              <a:gd name="connsiteY7" fmla="*/ 3364302 h 3467819"/>
              <a:gd name="connsiteX8" fmla="*/ 2829464 w 5848709"/>
              <a:gd name="connsiteY8" fmla="*/ 3467819 h 3467819"/>
              <a:gd name="connsiteX9" fmla="*/ 2622430 w 5848709"/>
              <a:gd name="connsiteY9" fmla="*/ 3398808 h 3467819"/>
              <a:gd name="connsiteX10" fmla="*/ 2260120 w 5848709"/>
              <a:gd name="connsiteY10" fmla="*/ 2760453 h 3467819"/>
              <a:gd name="connsiteX11" fmla="*/ 0 w 5848709"/>
              <a:gd name="connsiteY11" fmla="*/ 1483743 h 3467819"/>
              <a:gd name="connsiteX0" fmla="*/ 0 w 5848709"/>
              <a:gd name="connsiteY0" fmla="*/ 1483743 h 3467819"/>
              <a:gd name="connsiteX1" fmla="*/ 2294626 w 5848709"/>
              <a:gd name="connsiteY1" fmla="*/ 2173857 h 3467819"/>
              <a:gd name="connsiteX2" fmla="*/ 2363637 w 5848709"/>
              <a:gd name="connsiteY2" fmla="*/ 759125 h 3467819"/>
              <a:gd name="connsiteX3" fmla="*/ 2829464 w 5848709"/>
              <a:gd name="connsiteY3" fmla="*/ 0 h 3467819"/>
              <a:gd name="connsiteX4" fmla="*/ 3830128 w 5848709"/>
              <a:gd name="connsiteY4" fmla="*/ 897147 h 3467819"/>
              <a:gd name="connsiteX5" fmla="*/ 4537494 w 5848709"/>
              <a:gd name="connsiteY5" fmla="*/ 1500996 h 3467819"/>
              <a:gd name="connsiteX6" fmla="*/ 5382883 w 5848709"/>
              <a:gd name="connsiteY6" fmla="*/ 1794294 h 3467819"/>
              <a:gd name="connsiteX7" fmla="*/ 5848709 w 5848709"/>
              <a:gd name="connsiteY7" fmla="*/ 3364302 h 3467819"/>
              <a:gd name="connsiteX8" fmla="*/ 2829464 w 5848709"/>
              <a:gd name="connsiteY8" fmla="*/ 3467819 h 3467819"/>
              <a:gd name="connsiteX9" fmla="*/ 2622430 w 5848709"/>
              <a:gd name="connsiteY9" fmla="*/ 3398808 h 3467819"/>
              <a:gd name="connsiteX10" fmla="*/ 2260120 w 5848709"/>
              <a:gd name="connsiteY10" fmla="*/ 2760453 h 3467819"/>
              <a:gd name="connsiteX11" fmla="*/ 0 w 5848709"/>
              <a:gd name="connsiteY11" fmla="*/ 1483743 h 3467819"/>
              <a:gd name="connsiteX0" fmla="*/ 0 w 5848709"/>
              <a:gd name="connsiteY0" fmla="*/ 1483743 h 3467819"/>
              <a:gd name="connsiteX1" fmla="*/ 2294626 w 5848709"/>
              <a:gd name="connsiteY1" fmla="*/ 2173857 h 3467819"/>
              <a:gd name="connsiteX2" fmla="*/ 2363637 w 5848709"/>
              <a:gd name="connsiteY2" fmla="*/ 759125 h 3467819"/>
              <a:gd name="connsiteX3" fmla="*/ 2829464 w 5848709"/>
              <a:gd name="connsiteY3" fmla="*/ 0 h 3467819"/>
              <a:gd name="connsiteX4" fmla="*/ 3830128 w 5848709"/>
              <a:gd name="connsiteY4" fmla="*/ 897147 h 3467819"/>
              <a:gd name="connsiteX5" fmla="*/ 4572000 w 5848709"/>
              <a:gd name="connsiteY5" fmla="*/ 1466491 h 3467819"/>
              <a:gd name="connsiteX6" fmla="*/ 5382883 w 5848709"/>
              <a:gd name="connsiteY6" fmla="*/ 1794294 h 3467819"/>
              <a:gd name="connsiteX7" fmla="*/ 5848709 w 5848709"/>
              <a:gd name="connsiteY7" fmla="*/ 3364302 h 3467819"/>
              <a:gd name="connsiteX8" fmla="*/ 2829464 w 5848709"/>
              <a:gd name="connsiteY8" fmla="*/ 3467819 h 3467819"/>
              <a:gd name="connsiteX9" fmla="*/ 2622430 w 5848709"/>
              <a:gd name="connsiteY9" fmla="*/ 3398808 h 3467819"/>
              <a:gd name="connsiteX10" fmla="*/ 2260120 w 5848709"/>
              <a:gd name="connsiteY10" fmla="*/ 2760453 h 3467819"/>
              <a:gd name="connsiteX11" fmla="*/ 0 w 5848709"/>
              <a:gd name="connsiteY11" fmla="*/ 1483743 h 3467819"/>
              <a:gd name="connsiteX0" fmla="*/ 0 w 5848709"/>
              <a:gd name="connsiteY0" fmla="*/ 1509026 h 3493102"/>
              <a:gd name="connsiteX1" fmla="*/ 2294626 w 5848709"/>
              <a:gd name="connsiteY1" fmla="*/ 2199140 h 3493102"/>
              <a:gd name="connsiteX2" fmla="*/ 2363637 w 5848709"/>
              <a:gd name="connsiteY2" fmla="*/ 784408 h 3493102"/>
              <a:gd name="connsiteX3" fmla="*/ 2837892 w 5848709"/>
              <a:gd name="connsiteY3" fmla="*/ 0 h 3493102"/>
              <a:gd name="connsiteX4" fmla="*/ 3830128 w 5848709"/>
              <a:gd name="connsiteY4" fmla="*/ 922430 h 3493102"/>
              <a:gd name="connsiteX5" fmla="*/ 4572000 w 5848709"/>
              <a:gd name="connsiteY5" fmla="*/ 1491774 h 3493102"/>
              <a:gd name="connsiteX6" fmla="*/ 5382883 w 5848709"/>
              <a:gd name="connsiteY6" fmla="*/ 1819577 h 3493102"/>
              <a:gd name="connsiteX7" fmla="*/ 5848709 w 5848709"/>
              <a:gd name="connsiteY7" fmla="*/ 3389585 h 3493102"/>
              <a:gd name="connsiteX8" fmla="*/ 2829464 w 5848709"/>
              <a:gd name="connsiteY8" fmla="*/ 3493102 h 3493102"/>
              <a:gd name="connsiteX9" fmla="*/ 2622430 w 5848709"/>
              <a:gd name="connsiteY9" fmla="*/ 3424091 h 3493102"/>
              <a:gd name="connsiteX10" fmla="*/ 2260120 w 5848709"/>
              <a:gd name="connsiteY10" fmla="*/ 2785736 h 3493102"/>
              <a:gd name="connsiteX11" fmla="*/ 0 w 5848709"/>
              <a:gd name="connsiteY11" fmla="*/ 1509026 h 3493102"/>
              <a:gd name="connsiteX0" fmla="*/ 0 w 5848709"/>
              <a:gd name="connsiteY0" fmla="*/ 1509026 h 3493102"/>
              <a:gd name="connsiteX1" fmla="*/ 2294626 w 5848709"/>
              <a:gd name="connsiteY1" fmla="*/ 2199140 h 3493102"/>
              <a:gd name="connsiteX2" fmla="*/ 2363637 w 5848709"/>
              <a:gd name="connsiteY2" fmla="*/ 784408 h 3493102"/>
              <a:gd name="connsiteX3" fmla="*/ 2837892 w 5848709"/>
              <a:gd name="connsiteY3" fmla="*/ 0 h 3493102"/>
              <a:gd name="connsiteX4" fmla="*/ 3830128 w 5848709"/>
              <a:gd name="connsiteY4" fmla="*/ 922430 h 3493102"/>
              <a:gd name="connsiteX5" fmla="*/ 4538290 w 5848709"/>
              <a:gd name="connsiteY5" fmla="*/ 1512843 h 3493102"/>
              <a:gd name="connsiteX6" fmla="*/ 5382883 w 5848709"/>
              <a:gd name="connsiteY6" fmla="*/ 1819577 h 3493102"/>
              <a:gd name="connsiteX7" fmla="*/ 5848709 w 5848709"/>
              <a:gd name="connsiteY7" fmla="*/ 3389585 h 3493102"/>
              <a:gd name="connsiteX8" fmla="*/ 2829464 w 5848709"/>
              <a:gd name="connsiteY8" fmla="*/ 3493102 h 3493102"/>
              <a:gd name="connsiteX9" fmla="*/ 2622430 w 5848709"/>
              <a:gd name="connsiteY9" fmla="*/ 3424091 h 3493102"/>
              <a:gd name="connsiteX10" fmla="*/ 2260120 w 5848709"/>
              <a:gd name="connsiteY10" fmla="*/ 2785736 h 3493102"/>
              <a:gd name="connsiteX11" fmla="*/ 0 w 5848709"/>
              <a:gd name="connsiteY11" fmla="*/ 1509026 h 3493102"/>
              <a:gd name="connsiteX0" fmla="*/ 0 w 5848709"/>
              <a:gd name="connsiteY0" fmla="*/ 1509026 h 3493102"/>
              <a:gd name="connsiteX1" fmla="*/ 2277771 w 5848709"/>
              <a:gd name="connsiteY1" fmla="*/ 2211781 h 3493102"/>
              <a:gd name="connsiteX2" fmla="*/ 2363637 w 5848709"/>
              <a:gd name="connsiteY2" fmla="*/ 784408 h 3493102"/>
              <a:gd name="connsiteX3" fmla="*/ 2837892 w 5848709"/>
              <a:gd name="connsiteY3" fmla="*/ 0 h 3493102"/>
              <a:gd name="connsiteX4" fmla="*/ 3830128 w 5848709"/>
              <a:gd name="connsiteY4" fmla="*/ 922430 h 3493102"/>
              <a:gd name="connsiteX5" fmla="*/ 4538290 w 5848709"/>
              <a:gd name="connsiteY5" fmla="*/ 1512843 h 3493102"/>
              <a:gd name="connsiteX6" fmla="*/ 5382883 w 5848709"/>
              <a:gd name="connsiteY6" fmla="*/ 1819577 h 3493102"/>
              <a:gd name="connsiteX7" fmla="*/ 5848709 w 5848709"/>
              <a:gd name="connsiteY7" fmla="*/ 3389585 h 3493102"/>
              <a:gd name="connsiteX8" fmla="*/ 2829464 w 5848709"/>
              <a:gd name="connsiteY8" fmla="*/ 3493102 h 3493102"/>
              <a:gd name="connsiteX9" fmla="*/ 2622430 w 5848709"/>
              <a:gd name="connsiteY9" fmla="*/ 3424091 h 3493102"/>
              <a:gd name="connsiteX10" fmla="*/ 2260120 w 5848709"/>
              <a:gd name="connsiteY10" fmla="*/ 2785736 h 3493102"/>
              <a:gd name="connsiteX11" fmla="*/ 0 w 5848709"/>
              <a:gd name="connsiteY11" fmla="*/ 1509026 h 3493102"/>
              <a:gd name="connsiteX0" fmla="*/ 0 w 5848709"/>
              <a:gd name="connsiteY0" fmla="*/ 1509026 h 3493102"/>
              <a:gd name="connsiteX1" fmla="*/ 2277771 w 5848709"/>
              <a:gd name="connsiteY1" fmla="*/ 2211781 h 3493102"/>
              <a:gd name="connsiteX2" fmla="*/ 2380492 w 5848709"/>
              <a:gd name="connsiteY2" fmla="*/ 847616 h 3493102"/>
              <a:gd name="connsiteX3" fmla="*/ 2837892 w 5848709"/>
              <a:gd name="connsiteY3" fmla="*/ 0 h 3493102"/>
              <a:gd name="connsiteX4" fmla="*/ 3830128 w 5848709"/>
              <a:gd name="connsiteY4" fmla="*/ 922430 h 3493102"/>
              <a:gd name="connsiteX5" fmla="*/ 4538290 w 5848709"/>
              <a:gd name="connsiteY5" fmla="*/ 1512843 h 3493102"/>
              <a:gd name="connsiteX6" fmla="*/ 5382883 w 5848709"/>
              <a:gd name="connsiteY6" fmla="*/ 1819577 h 3493102"/>
              <a:gd name="connsiteX7" fmla="*/ 5848709 w 5848709"/>
              <a:gd name="connsiteY7" fmla="*/ 3389585 h 3493102"/>
              <a:gd name="connsiteX8" fmla="*/ 2829464 w 5848709"/>
              <a:gd name="connsiteY8" fmla="*/ 3493102 h 3493102"/>
              <a:gd name="connsiteX9" fmla="*/ 2622430 w 5848709"/>
              <a:gd name="connsiteY9" fmla="*/ 3424091 h 3493102"/>
              <a:gd name="connsiteX10" fmla="*/ 2260120 w 5848709"/>
              <a:gd name="connsiteY10" fmla="*/ 2785736 h 3493102"/>
              <a:gd name="connsiteX11" fmla="*/ 0 w 5848709"/>
              <a:gd name="connsiteY11" fmla="*/ 1509026 h 3493102"/>
              <a:gd name="connsiteX0" fmla="*/ 0 w 5848709"/>
              <a:gd name="connsiteY0" fmla="*/ 1509026 h 3493102"/>
              <a:gd name="connsiteX1" fmla="*/ 2277771 w 5848709"/>
              <a:gd name="connsiteY1" fmla="*/ 2211781 h 3493102"/>
              <a:gd name="connsiteX2" fmla="*/ 2380492 w 5848709"/>
              <a:gd name="connsiteY2" fmla="*/ 847616 h 3493102"/>
              <a:gd name="connsiteX3" fmla="*/ 2837892 w 5848709"/>
              <a:gd name="connsiteY3" fmla="*/ 0 h 3493102"/>
              <a:gd name="connsiteX4" fmla="*/ 3838556 w 5848709"/>
              <a:gd name="connsiteY4" fmla="*/ 905575 h 3493102"/>
              <a:gd name="connsiteX5" fmla="*/ 4538290 w 5848709"/>
              <a:gd name="connsiteY5" fmla="*/ 1512843 h 3493102"/>
              <a:gd name="connsiteX6" fmla="*/ 5382883 w 5848709"/>
              <a:gd name="connsiteY6" fmla="*/ 1819577 h 3493102"/>
              <a:gd name="connsiteX7" fmla="*/ 5848709 w 5848709"/>
              <a:gd name="connsiteY7" fmla="*/ 3389585 h 3493102"/>
              <a:gd name="connsiteX8" fmla="*/ 2829464 w 5848709"/>
              <a:gd name="connsiteY8" fmla="*/ 3493102 h 3493102"/>
              <a:gd name="connsiteX9" fmla="*/ 2622430 w 5848709"/>
              <a:gd name="connsiteY9" fmla="*/ 3424091 h 3493102"/>
              <a:gd name="connsiteX10" fmla="*/ 2260120 w 5848709"/>
              <a:gd name="connsiteY10" fmla="*/ 2785736 h 3493102"/>
              <a:gd name="connsiteX11" fmla="*/ 0 w 5848709"/>
              <a:gd name="connsiteY11" fmla="*/ 1509026 h 3493102"/>
              <a:gd name="connsiteX0" fmla="*/ 0 w 5848709"/>
              <a:gd name="connsiteY0" fmla="*/ 1509026 h 3424091"/>
              <a:gd name="connsiteX1" fmla="*/ 2277771 w 5848709"/>
              <a:gd name="connsiteY1" fmla="*/ 2211781 h 3424091"/>
              <a:gd name="connsiteX2" fmla="*/ 2380492 w 5848709"/>
              <a:gd name="connsiteY2" fmla="*/ 847616 h 3424091"/>
              <a:gd name="connsiteX3" fmla="*/ 2837892 w 5848709"/>
              <a:gd name="connsiteY3" fmla="*/ 0 h 3424091"/>
              <a:gd name="connsiteX4" fmla="*/ 3838556 w 5848709"/>
              <a:gd name="connsiteY4" fmla="*/ 905575 h 3424091"/>
              <a:gd name="connsiteX5" fmla="*/ 4538290 w 5848709"/>
              <a:gd name="connsiteY5" fmla="*/ 1512843 h 3424091"/>
              <a:gd name="connsiteX6" fmla="*/ 5382883 w 5848709"/>
              <a:gd name="connsiteY6" fmla="*/ 1819577 h 3424091"/>
              <a:gd name="connsiteX7" fmla="*/ 5848709 w 5848709"/>
              <a:gd name="connsiteY7" fmla="*/ 3389585 h 3424091"/>
              <a:gd name="connsiteX8" fmla="*/ 3068950 w 5848709"/>
              <a:gd name="connsiteY8" fmla="*/ 1860245 h 3424091"/>
              <a:gd name="connsiteX9" fmla="*/ 2622430 w 5848709"/>
              <a:gd name="connsiteY9" fmla="*/ 3424091 h 3424091"/>
              <a:gd name="connsiteX10" fmla="*/ 2260120 w 5848709"/>
              <a:gd name="connsiteY10" fmla="*/ 2785736 h 3424091"/>
              <a:gd name="connsiteX11" fmla="*/ 0 w 5848709"/>
              <a:gd name="connsiteY11" fmla="*/ 1509026 h 3424091"/>
              <a:gd name="connsiteX0" fmla="*/ 0 w 5696309"/>
              <a:gd name="connsiteY0" fmla="*/ 1509026 h 3424091"/>
              <a:gd name="connsiteX1" fmla="*/ 2277771 w 5696309"/>
              <a:gd name="connsiteY1" fmla="*/ 2211781 h 3424091"/>
              <a:gd name="connsiteX2" fmla="*/ 2380492 w 5696309"/>
              <a:gd name="connsiteY2" fmla="*/ 847616 h 3424091"/>
              <a:gd name="connsiteX3" fmla="*/ 2837892 w 5696309"/>
              <a:gd name="connsiteY3" fmla="*/ 0 h 3424091"/>
              <a:gd name="connsiteX4" fmla="*/ 3838556 w 5696309"/>
              <a:gd name="connsiteY4" fmla="*/ 905575 h 3424091"/>
              <a:gd name="connsiteX5" fmla="*/ 4538290 w 5696309"/>
              <a:gd name="connsiteY5" fmla="*/ 1512843 h 3424091"/>
              <a:gd name="connsiteX6" fmla="*/ 5382883 w 5696309"/>
              <a:gd name="connsiteY6" fmla="*/ 1819577 h 3424091"/>
              <a:gd name="connsiteX7" fmla="*/ 5696309 w 5696309"/>
              <a:gd name="connsiteY7" fmla="*/ 1887357 h 3424091"/>
              <a:gd name="connsiteX8" fmla="*/ 3068950 w 5696309"/>
              <a:gd name="connsiteY8" fmla="*/ 1860245 h 3424091"/>
              <a:gd name="connsiteX9" fmla="*/ 2622430 w 5696309"/>
              <a:gd name="connsiteY9" fmla="*/ 3424091 h 3424091"/>
              <a:gd name="connsiteX10" fmla="*/ 2260120 w 5696309"/>
              <a:gd name="connsiteY10" fmla="*/ 2785736 h 3424091"/>
              <a:gd name="connsiteX11" fmla="*/ 0 w 5696309"/>
              <a:gd name="connsiteY11" fmla="*/ 1509026 h 3424091"/>
              <a:gd name="connsiteX0" fmla="*/ 0 w 5696309"/>
              <a:gd name="connsiteY0" fmla="*/ 1509026 h 2785736"/>
              <a:gd name="connsiteX1" fmla="*/ 2277771 w 5696309"/>
              <a:gd name="connsiteY1" fmla="*/ 2211781 h 2785736"/>
              <a:gd name="connsiteX2" fmla="*/ 2380492 w 5696309"/>
              <a:gd name="connsiteY2" fmla="*/ 847616 h 2785736"/>
              <a:gd name="connsiteX3" fmla="*/ 2837892 w 5696309"/>
              <a:gd name="connsiteY3" fmla="*/ 0 h 2785736"/>
              <a:gd name="connsiteX4" fmla="*/ 3838556 w 5696309"/>
              <a:gd name="connsiteY4" fmla="*/ 905575 h 2785736"/>
              <a:gd name="connsiteX5" fmla="*/ 4538290 w 5696309"/>
              <a:gd name="connsiteY5" fmla="*/ 1512843 h 2785736"/>
              <a:gd name="connsiteX6" fmla="*/ 5382883 w 5696309"/>
              <a:gd name="connsiteY6" fmla="*/ 1819577 h 2785736"/>
              <a:gd name="connsiteX7" fmla="*/ 5696309 w 5696309"/>
              <a:gd name="connsiteY7" fmla="*/ 1887357 h 2785736"/>
              <a:gd name="connsiteX8" fmla="*/ 3068950 w 5696309"/>
              <a:gd name="connsiteY8" fmla="*/ 1860245 h 2785736"/>
              <a:gd name="connsiteX9" fmla="*/ 2763944 w 5696309"/>
              <a:gd name="connsiteY9" fmla="*/ 1878320 h 2785736"/>
              <a:gd name="connsiteX10" fmla="*/ 2260120 w 5696309"/>
              <a:gd name="connsiteY10" fmla="*/ 2785736 h 2785736"/>
              <a:gd name="connsiteX11" fmla="*/ 0 w 5696309"/>
              <a:gd name="connsiteY11" fmla="*/ 1509026 h 2785736"/>
              <a:gd name="connsiteX0" fmla="*/ 0 w 5696309"/>
              <a:gd name="connsiteY0" fmla="*/ 1509026 h 2263222"/>
              <a:gd name="connsiteX1" fmla="*/ 2277771 w 5696309"/>
              <a:gd name="connsiteY1" fmla="*/ 2211781 h 2263222"/>
              <a:gd name="connsiteX2" fmla="*/ 2380492 w 5696309"/>
              <a:gd name="connsiteY2" fmla="*/ 847616 h 2263222"/>
              <a:gd name="connsiteX3" fmla="*/ 2837892 w 5696309"/>
              <a:gd name="connsiteY3" fmla="*/ 0 h 2263222"/>
              <a:gd name="connsiteX4" fmla="*/ 3838556 w 5696309"/>
              <a:gd name="connsiteY4" fmla="*/ 905575 h 2263222"/>
              <a:gd name="connsiteX5" fmla="*/ 4538290 w 5696309"/>
              <a:gd name="connsiteY5" fmla="*/ 1512843 h 2263222"/>
              <a:gd name="connsiteX6" fmla="*/ 5382883 w 5696309"/>
              <a:gd name="connsiteY6" fmla="*/ 1819577 h 2263222"/>
              <a:gd name="connsiteX7" fmla="*/ 5696309 w 5696309"/>
              <a:gd name="connsiteY7" fmla="*/ 1887357 h 2263222"/>
              <a:gd name="connsiteX8" fmla="*/ 3068950 w 5696309"/>
              <a:gd name="connsiteY8" fmla="*/ 1860245 h 2263222"/>
              <a:gd name="connsiteX9" fmla="*/ 2763944 w 5696309"/>
              <a:gd name="connsiteY9" fmla="*/ 1878320 h 2263222"/>
              <a:gd name="connsiteX10" fmla="*/ 2292777 w 5696309"/>
              <a:gd name="connsiteY10" fmla="*/ 2263222 h 2263222"/>
              <a:gd name="connsiteX11" fmla="*/ 0 w 5696309"/>
              <a:gd name="connsiteY11" fmla="*/ 1509026 h 2263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696309" h="2263222">
                <a:moveTo>
                  <a:pt x="0" y="1509026"/>
                </a:moveTo>
                <a:lnTo>
                  <a:pt x="2277771" y="2211781"/>
                </a:lnTo>
                <a:lnTo>
                  <a:pt x="2380492" y="847616"/>
                </a:lnTo>
                <a:lnTo>
                  <a:pt x="2837892" y="0"/>
                </a:lnTo>
                <a:lnTo>
                  <a:pt x="3838556" y="905575"/>
                </a:lnTo>
                <a:lnTo>
                  <a:pt x="4538290" y="1512843"/>
                </a:lnTo>
                <a:lnTo>
                  <a:pt x="5382883" y="1819577"/>
                </a:lnTo>
                <a:lnTo>
                  <a:pt x="5696309" y="1887357"/>
                </a:lnTo>
                <a:lnTo>
                  <a:pt x="3068950" y="1860245"/>
                </a:lnTo>
                <a:lnTo>
                  <a:pt x="2763944" y="1878320"/>
                </a:lnTo>
                <a:lnTo>
                  <a:pt x="2292777" y="2263222"/>
                </a:lnTo>
                <a:lnTo>
                  <a:pt x="0" y="1509026"/>
                </a:lnTo>
                <a:close/>
              </a:path>
            </a:pathLst>
          </a:custGeom>
          <a:solidFill>
            <a:schemeClr val="bg1">
              <a:alpha val="30000"/>
            </a:schemeClr>
          </a:solidFill>
        </p:spPr>
        <p:style>
          <a:lnRef idx="0">
            <a:scrgbClr r="0" g="0" b="0"/>
          </a:lnRef>
          <a:fillRef idx="0">
            <a:scrgbClr r="0" g="0" b="0"/>
          </a:fillRef>
          <a:effectRef idx="0">
            <a:scrgbClr r="0" g="0" b="0"/>
          </a:effectRef>
          <a:fontRef idx="none"/>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5" name="Oval 24"/>
          <p:cNvSpPr/>
          <p:nvPr userDrawn="1"/>
        </p:nvSpPr>
        <p:spPr>
          <a:xfrm>
            <a:off x="6631612" y="5841466"/>
            <a:ext cx="76702" cy="76702"/>
          </a:xfrm>
          <a:prstGeom prst="ellipse">
            <a:avLst/>
          </a:prstGeom>
          <a:solidFill>
            <a:schemeClr val="bg1"/>
          </a:solidFill>
          <a:ln>
            <a:solidFill>
              <a:schemeClr val="bg1"/>
            </a:solidFill>
          </a:ln>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fromWordArt="0" anchor="t" anchorCtr="0" forceAA="0" compatLnSpc="1">
            <a:prstTxWarp prst="textNoShape">
              <a:avLst/>
            </a:prstTxWarp>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endParaRPr>
          </a:p>
        </p:txBody>
      </p:sp>
      <p:sp>
        <p:nvSpPr>
          <p:cNvPr id="26" name="Oval 25"/>
          <p:cNvSpPr/>
          <p:nvPr userDrawn="1"/>
        </p:nvSpPr>
        <p:spPr>
          <a:xfrm>
            <a:off x="8074623" y="5655057"/>
            <a:ext cx="76702" cy="76702"/>
          </a:xfrm>
          <a:prstGeom prst="ellipse">
            <a:avLst/>
          </a:prstGeom>
          <a:solidFill>
            <a:schemeClr val="bg1"/>
          </a:solidFill>
          <a:ln>
            <a:solidFill>
              <a:schemeClr val="bg1"/>
            </a:solidFill>
          </a:ln>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fromWordArt="0" anchor="t" anchorCtr="0" forceAA="0" compatLnSpc="1">
            <a:prstTxWarp prst="textNoShape">
              <a:avLst/>
            </a:prstTxWarp>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endParaRPr>
          </a:p>
        </p:txBody>
      </p:sp>
      <p:sp>
        <p:nvSpPr>
          <p:cNvPr id="27" name="Oval 26"/>
          <p:cNvSpPr/>
          <p:nvPr userDrawn="1"/>
        </p:nvSpPr>
        <p:spPr>
          <a:xfrm>
            <a:off x="7333051" y="6144179"/>
            <a:ext cx="76702" cy="76702"/>
          </a:xfrm>
          <a:prstGeom prst="ellipse">
            <a:avLst/>
          </a:prstGeom>
          <a:solidFill>
            <a:schemeClr val="bg1"/>
          </a:solidFill>
          <a:ln>
            <a:solidFill>
              <a:schemeClr val="bg1"/>
            </a:solidFill>
          </a:ln>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fromWordArt="0" anchor="t" anchorCtr="0" forceAA="0" compatLnSpc="1">
            <a:prstTxWarp prst="textNoShape">
              <a:avLst/>
            </a:prstTxWarp>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endParaRPr>
          </a:p>
        </p:txBody>
      </p:sp>
      <p:sp>
        <p:nvSpPr>
          <p:cNvPr id="28" name="Oval 27"/>
          <p:cNvSpPr/>
          <p:nvPr userDrawn="1"/>
        </p:nvSpPr>
        <p:spPr>
          <a:xfrm>
            <a:off x="7294700" y="5189704"/>
            <a:ext cx="76702" cy="76702"/>
          </a:xfrm>
          <a:prstGeom prst="ellipse">
            <a:avLst/>
          </a:prstGeom>
          <a:solidFill>
            <a:schemeClr val="bg1"/>
          </a:solidFill>
          <a:ln>
            <a:solidFill>
              <a:schemeClr val="bg1"/>
            </a:solidFill>
          </a:ln>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fromWordArt="0" anchor="t" anchorCtr="0" forceAA="0" compatLnSpc="1">
            <a:prstTxWarp prst="textNoShape">
              <a:avLst/>
            </a:prstTxWarp>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endParaRPr>
          </a:p>
        </p:txBody>
      </p:sp>
      <p:sp>
        <p:nvSpPr>
          <p:cNvPr id="29" name="Oval 28"/>
          <p:cNvSpPr/>
          <p:nvPr userDrawn="1"/>
        </p:nvSpPr>
        <p:spPr>
          <a:xfrm>
            <a:off x="6483518" y="5151353"/>
            <a:ext cx="76702" cy="76702"/>
          </a:xfrm>
          <a:prstGeom prst="ellipse">
            <a:avLst/>
          </a:prstGeom>
          <a:solidFill>
            <a:schemeClr val="bg1"/>
          </a:solidFill>
          <a:ln>
            <a:solidFill>
              <a:schemeClr val="bg1"/>
            </a:solidFill>
          </a:ln>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fromWordArt="0" anchor="t" anchorCtr="0" forceAA="0" compatLnSpc="1">
            <a:prstTxWarp prst="textNoShape">
              <a:avLst/>
            </a:prstTxWarp>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endParaRPr>
          </a:p>
        </p:txBody>
      </p:sp>
      <p:sp>
        <p:nvSpPr>
          <p:cNvPr id="30" name="Oval 29"/>
          <p:cNvSpPr/>
          <p:nvPr userDrawn="1"/>
        </p:nvSpPr>
        <p:spPr>
          <a:xfrm>
            <a:off x="5555710" y="5134100"/>
            <a:ext cx="76702" cy="76702"/>
          </a:xfrm>
          <a:prstGeom prst="ellipse">
            <a:avLst/>
          </a:prstGeom>
          <a:solidFill>
            <a:schemeClr val="bg1"/>
          </a:solidFill>
          <a:ln>
            <a:solidFill>
              <a:schemeClr val="bg1"/>
            </a:solidFill>
          </a:ln>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fromWordArt="0" anchor="t" anchorCtr="0" forceAA="0" compatLnSpc="1">
            <a:prstTxWarp prst="textNoShape">
              <a:avLst/>
            </a:prstTxWarp>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endParaRPr>
          </a:p>
        </p:txBody>
      </p:sp>
      <p:pic>
        <p:nvPicPr>
          <p:cNvPr id="31" name="Picture 2" descr="C:\Users\Sandra\Desktop\CEE-Attorneys_OnePager_DOV-(2).png"/>
          <p:cNvPicPr>
            <a:picLocks noChangeAspect="1" noChangeArrowheads="1"/>
          </p:cNvPicPr>
          <p:nvPr userDrawn="1"/>
        </p:nvPicPr>
        <p:blipFill rotWithShape="1">
          <a:blip r:embed="rId5" cstate="print">
            <a:extLst>
              <a:ext uri="{28A0092B-C50C-407E-A947-70E740481C1C}">
                <a14:useLocalDpi xmlns:a14="http://schemas.microsoft.com/office/drawing/2010/main" val="0"/>
              </a:ext>
            </a:extLst>
          </a:blip>
          <a:srcRect l="-3194" t="37592" r="20299" b="5814"/>
          <a:stretch/>
        </p:blipFill>
        <p:spPr bwMode="auto">
          <a:xfrm rot="9439937">
            <a:off x="5693293" y="4319418"/>
            <a:ext cx="6127976" cy="3562094"/>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4" descr="C:\Users\Sandra\Desktop\CEE-Attorneys_OJJHnePager_DOV-(3).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3359696" y="5780055"/>
            <a:ext cx="266700" cy="276225"/>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4" descr="C:\Users\Sandra\Desktop\CEE-Attorneys_OJJHnePager_DOV-(3).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8227298" y="7815981"/>
            <a:ext cx="266700" cy="276225"/>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4" descr="C:\Users\Sandra\Desktop\CEE-Attorneys_OJJHnePager_DOV-(3).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5580416" y="6417961"/>
            <a:ext cx="266700" cy="276225"/>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4" descr="C:\Users\Sandra\Desktop\CEE-Attorneys_OJJHnePager_DOV-(3).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4442793" y="5417894"/>
            <a:ext cx="266700" cy="276225"/>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4" descr="C:\Users\Sandra\Desktop\CEE-Attorneys_OJJHnePager_DOV-(3).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3870744" y="4934577"/>
            <a:ext cx="266700" cy="276225"/>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4" descr="C:\Users\Sandra\Desktop\CEE-Attorneys_OJJHnePager_DOV-(3).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4799856" y="5741704"/>
            <a:ext cx="266700" cy="276225"/>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4" descr="C:\Users\Sandra\Desktop\CEE-Attorneys_OJJHnePager_DOV-(3).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4265609" y="6220881"/>
            <a:ext cx="266700" cy="276225"/>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4" descr="C:\Users\Sandra\Desktop\CEE-Attorneys_OJJHnePager_DOV-(3).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426870" y="6719887"/>
            <a:ext cx="266700" cy="276225"/>
          </a:xfrm>
          <a:prstGeom prst="rect">
            <a:avLst/>
          </a:prstGeom>
          <a:noFill/>
          <a:extLst>
            <a:ext uri="{909E8E84-426E-40DD-AFC4-6F175D3DCCD1}">
              <a14:hiddenFill xmlns:a14="http://schemas.microsoft.com/office/drawing/2010/main">
                <a:solidFill>
                  <a:srgbClr val="FFFFFF"/>
                </a:solidFill>
              </a14:hiddenFill>
            </a:ext>
          </a:extLst>
        </p:spPr>
      </p:pic>
      <p:sp>
        <p:nvSpPr>
          <p:cNvPr id="40" name="Oval 39"/>
          <p:cNvSpPr/>
          <p:nvPr userDrawn="1"/>
        </p:nvSpPr>
        <p:spPr>
          <a:xfrm>
            <a:off x="5708110" y="5286500"/>
            <a:ext cx="76702" cy="76702"/>
          </a:xfrm>
          <a:prstGeom prst="ellipse">
            <a:avLst/>
          </a:prstGeom>
          <a:solidFill>
            <a:schemeClr val="bg1"/>
          </a:solidFill>
          <a:ln>
            <a:solidFill>
              <a:schemeClr val="bg1"/>
            </a:solidFill>
          </a:ln>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fromWordArt="0" anchor="t" anchorCtr="0" forceAA="0" compatLnSpc="1">
            <a:prstTxWarp prst="textNoShape">
              <a:avLst/>
            </a:prstTxWarp>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endParaRPr>
          </a:p>
        </p:txBody>
      </p:sp>
      <p:sp>
        <p:nvSpPr>
          <p:cNvPr id="41" name="Oval 40"/>
          <p:cNvSpPr/>
          <p:nvPr userDrawn="1"/>
        </p:nvSpPr>
        <p:spPr>
          <a:xfrm>
            <a:off x="2363936" y="6178659"/>
            <a:ext cx="76702" cy="76702"/>
          </a:xfrm>
          <a:prstGeom prst="ellipse">
            <a:avLst/>
          </a:prstGeom>
          <a:solidFill>
            <a:schemeClr val="bg1"/>
          </a:solidFill>
          <a:ln>
            <a:solidFill>
              <a:schemeClr val="bg1"/>
            </a:solidFill>
          </a:ln>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fromWordArt="0" anchor="t" anchorCtr="0" forceAA="0" compatLnSpc="1">
            <a:prstTxWarp prst="textNoShape">
              <a:avLst/>
            </a:prstTxWarp>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endParaRPr>
          </a:p>
        </p:txBody>
      </p:sp>
      <p:sp>
        <p:nvSpPr>
          <p:cNvPr id="42" name="Oval 41"/>
          <p:cNvSpPr/>
          <p:nvPr userDrawn="1"/>
        </p:nvSpPr>
        <p:spPr>
          <a:xfrm>
            <a:off x="2385880" y="5841465"/>
            <a:ext cx="76702" cy="76702"/>
          </a:xfrm>
          <a:prstGeom prst="ellipse">
            <a:avLst/>
          </a:prstGeom>
          <a:solidFill>
            <a:schemeClr val="bg1"/>
          </a:solidFill>
          <a:ln>
            <a:solidFill>
              <a:schemeClr val="bg1"/>
            </a:solidFill>
          </a:ln>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fromWordArt="0" anchor="t" anchorCtr="0" forceAA="0" compatLnSpc="1">
            <a:prstTxWarp prst="textNoShape">
              <a:avLst/>
            </a:prstTxWarp>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endParaRPr>
          </a:p>
        </p:txBody>
      </p:sp>
      <p:sp>
        <p:nvSpPr>
          <p:cNvPr id="43" name="Oval 42"/>
          <p:cNvSpPr/>
          <p:nvPr userDrawn="1"/>
        </p:nvSpPr>
        <p:spPr>
          <a:xfrm>
            <a:off x="4054713" y="4625143"/>
            <a:ext cx="76702" cy="76702"/>
          </a:xfrm>
          <a:prstGeom prst="ellipse">
            <a:avLst/>
          </a:prstGeom>
          <a:solidFill>
            <a:schemeClr val="bg1"/>
          </a:solidFill>
          <a:ln>
            <a:solidFill>
              <a:schemeClr val="bg1"/>
            </a:solidFill>
          </a:ln>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fromWordArt="0" anchor="t" anchorCtr="0" forceAA="0" compatLnSpc="1">
            <a:prstTxWarp prst="textNoShape">
              <a:avLst/>
            </a:prstTxWarp>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endParaRPr>
          </a:p>
        </p:txBody>
      </p:sp>
      <p:sp>
        <p:nvSpPr>
          <p:cNvPr id="44" name="Oval 43"/>
          <p:cNvSpPr/>
          <p:nvPr userDrawn="1"/>
        </p:nvSpPr>
        <p:spPr>
          <a:xfrm>
            <a:off x="2363936" y="5159981"/>
            <a:ext cx="76702" cy="76702"/>
          </a:xfrm>
          <a:prstGeom prst="ellipse">
            <a:avLst/>
          </a:prstGeom>
          <a:solidFill>
            <a:schemeClr val="bg1"/>
          </a:solidFill>
          <a:ln>
            <a:solidFill>
              <a:schemeClr val="bg1"/>
            </a:solidFill>
          </a:ln>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fromWordArt="0" anchor="t" anchorCtr="0" forceAA="0" compatLnSpc="1">
            <a:prstTxWarp prst="textNoShape">
              <a:avLst/>
            </a:prstTxWarp>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endParaRPr>
          </a:p>
        </p:txBody>
      </p:sp>
      <p:sp>
        <p:nvSpPr>
          <p:cNvPr id="45" name="Oval 44"/>
          <p:cNvSpPr/>
          <p:nvPr userDrawn="1"/>
        </p:nvSpPr>
        <p:spPr>
          <a:xfrm>
            <a:off x="8318813" y="4295892"/>
            <a:ext cx="76702" cy="76702"/>
          </a:xfrm>
          <a:prstGeom prst="ellipse">
            <a:avLst/>
          </a:prstGeom>
          <a:solidFill>
            <a:schemeClr val="bg1"/>
          </a:solidFill>
          <a:ln>
            <a:solidFill>
              <a:schemeClr val="bg1"/>
            </a:solidFill>
          </a:ln>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fromWordArt="0" anchor="t" anchorCtr="0" forceAA="0" compatLnSpc="1">
            <a:prstTxWarp prst="textNoShape">
              <a:avLst/>
            </a:prstTxWarp>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endParaRPr>
          </a:p>
        </p:txBody>
      </p:sp>
      <p:sp>
        <p:nvSpPr>
          <p:cNvPr id="46" name="Oval 45"/>
          <p:cNvSpPr/>
          <p:nvPr userDrawn="1"/>
        </p:nvSpPr>
        <p:spPr>
          <a:xfrm>
            <a:off x="1121732" y="6549134"/>
            <a:ext cx="76702" cy="76702"/>
          </a:xfrm>
          <a:prstGeom prst="ellipse">
            <a:avLst/>
          </a:prstGeom>
          <a:solidFill>
            <a:schemeClr val="bg1"/>
          </a:solidFill>
          <a:ln>
            <a:solidFill>
              <a:schemeClr val="bg1"/>
            </a:solidFill>
          </a:ln>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fromWordArt="0" anchor="t" anchorCtr="0" forceAA="0" compatLnSpc="1">
            <a:prstTxWarp prst="textNoShape">
              <a:avLst/>
            </a:prstTxWarp>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endParaRPr>
          </a:p>
        </p:txBody>
      </p:sp>
      <p:sp>
        <p:nvSpPr>
          <p:cNvPr id="47" name="Oval 46"/>
          <p:cNvSpPr/>
          <p:nvPr userDrawn="1"/>
        </p:nvSpPr>
        <p:spPr>
          <a:xfrm>
            <a:off x="10176188" y="4895967"/>
            <a:ext cx="76702" cy="76702"/>
          </a:xfrm>
          <a:prstGeom prst="ellipse">
            <a:avLst/>
          </a:prstGeom>
          <a:solidFill>
            <a:schemeClr val="bg1"/>
          </a:solidFill>
          <a:ln>
            <a:solidFill>
              <a:schemeClr val="bg1"/>
            </a:solidFill>
          </a:ln>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fromWordArt="0" anchor="t" anchorCtr="0" forceAA="0" compatLnSpc="1">
            <a:prstTxWarp prst="textNoShape">
              <a:avLst/>
            </a:prstTxWarp>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endParaRPr>
          </a:p>
        </p:txBody>
      </p:sp>
    </p:spTree>
    <p:extLst>
      <p:ext uri="{BB962C8B-B14F-4D97-AF65-F5344CB8AC3E}">
        <p14:creationId xmlns:p14="http://schemas.microsoft.com/office/powerpoint/2010/main" val="808131698"/>
      </p:ext>
    </p:extLst>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pic>
        <p:nvPicPr>
          <p:cNvPr id="3" name="image13.jpeg"/>
          <p:cNvPicPr>
            <a:picLocks noChangeAspect="1"/>
          </p:cNvPicPr>
          <p:nvPr userDrawn="1"/>
        </p:nvPicPr>
        <p:blipFill rotWithShape="1">
          <a:blip r:embed="rId2" cstate="print"/>
          <a:srcRect l="53" r="40912"/>
          <a:stretch/>
        </p:blipFill>
        <p:spPr>
          <a:xfrm>
            <a:off x="6120631" y="0"/>
            <a:ext cx="6084609" cy="6885384"/>
          </a:xfrm>
          <a:prstGeom prst="rect">
            <a:avLst/>
          </a:prstGeom>
          <a:ln w="12700">
            <a:miter lim="400000"/>
          </a:ln>
        </p:spPr>
      </p:pic>
      <p:sp>
        <p:nvSpPr>
          <p:cNvPr id="4" name="Shape 387"/>
          <p:cNvSpPr/>
          <p:nvPr userDrawn="1"/>
        </p:nvSpPr>
        <p:spPr>
          <a:xfrm flipV="1">
            <a:off x="0" y="6237312"/>
            <a:ext cx="5519936" cy="0"/>
          </a:xfrm>
          <a:prstGeom prst="line">
            <a:avLst/>
          </a:prstGeom>
          <a:ln w="22225">
            <a:solidFill>
              <a:srgbClr val="FFD700"/>
            </a:solidFill>
            <a:miter/>
            <a:tailEnd type="oval"/>
          </a:ln>
        </p:spPr>
        <p:txBody>
          <a:bodyPr lIns="45718" tIns="45718" rIns="45718" bIns="45718"/>
          <a:lstStyle/>
          <a:p>
            <a:endParaRPr/>
          </a:p>
        </p:txBody>
      </p:sp>
      <p:sp>
        <p:nvSpPr>
          <p:cNvPr id="5" name="Shape 395"/>
          <p:cNvSpPr/>
          <p:nvPr userDrawn="1"/>
        </p:nvSpPr>
        <p:spPr>
          <a:xfrm>
            <a:off x="0" y="1556792"/>
            <a:ext cx="5591944" cy="0"/>
          </a:xfrm>
          <a:prstGeom prst="line">
            <a:avLst/>
          </a:prstGeom>
          <a:ln w="22225">
            <a:solidFill>
              <a:srgbClr val="FFD700"/>
            </a:solidFill>
            <a:miter/>
            <a:tailEnd type="oval"/>
          </a:ln>
        </p:spPr>
        <p:txBody>
          <a:bodyPr lIns="45718" tIns="45718" rIns="45718" bIns="45718"/>
          <a:lstStyle/>
          <a:p>
            <a:endParaRPr/>
          </a:p>
        </p:txBody>
      </p:sp>
      <p:pic>
        <p:nvPicPr>
          <p:cNvPr id="6" name="image4.png"/>
          <p:cNvPicPr>
            <a:picLocks noChangeAspect="1"/>
          </p:cNvPicPr>
          <p:nvPr userDrawn="1"/>
        </p:nvPicPr>
        <p:blipFill>
          <a:blip r:embed="rId3" cstate="print"/>
          <a:srcRect t="34682" b="39070"/>
          <a:stretch>
            <a:fillRect/>
          </a:stretch>
        </p:blipFill>
        <p:spPr>
          <a:xfrm>
            <a:off x="9181468" y="424625"/>
            <a:ext cx="2459148" cy="484095"/>
          </a:xfrm>
          <a:prstGeom prst="rect">
            <a:avLst/>
          </a:prstGeom>
          <a:ln w="12700">
            <a:miter lim="400000"/>
          </a:ln>
        </p:spPr>
      </p:pic>
    </p:spTree>
    <p:extLst>
      <p:ext uri="{BB962C8B-B14F-4D97-AF65-F5344CB8AC3E}">
        <p14:creationId xmlns:p14="http://schemas.microsoft.com/office/powerpoint/2010/main" val="4149620943"/>
      </p:ext>
    </p:extLst>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pic>
        <p:nvPicPr>
          <p:cNvPr id="9" name="CriminalLaw.jpg"/>
          <p:cNvPicPr>
            <a:picLocks noChangeAspect="1"/>
          </p:cNvPicPr>
          <p:nvPr userDrawn="1"/>
        </p:nvPicPr>
        <p:blipFill rotWithShape="1">
          <a:blip r:embed="rId2" cstate="print"/>
          <a:srcRect l="4803" t="5262" r="38864"/>
          <a:stretch/>
        </p:blipFill>
        <p:spPr>
          <a:xfrm>
            <a:off x="6121667" y="0"/>
            <a:ext cx="6073942" cy="6858000"/>
          </a:xfrm>
          <a:prstGeom prst="rect">
            <a:avLst/>
          </a:prstGeom>
          <a:ln w="12700">
            <a:miter lim="400000"/>
          </a:ln>
        </p:spPr>
      </p:pic>
      <p:pic>
        <p:nvPicPr>
          <p:cNvPr id="6" name="image4.png"/>
          <p:cNvPicPr>
            <a:picLocks noChangeAspect="1"/>
          </p:cNvPicPr>
          <p:nvPr userDrawn="1"/>
        </p:nvPicPr>
        <p:blipFill>
          <a:blip r:embed="rId3" cstate="print"/>
          <a:srcRect t="34682" b="39070"/>
          <a:stretch>
            <a:fillRect/>
          </a:stretch>
        </p:blipFill>
        <p:spPr>
          <a:xfrm>
            <a:off x="9181468" y="424625"/>
            <a:ext cx="2459148" cy="484095"/>
          </a:xfrm>
          <a:prstGeom prst="rect">
            <a:avLst/>
          </a:prstGeom>
          <a:ln w="12700">
            <a:miter lim="400000"/>
          </a:ln>
        </p:spPr>
      </p:pic>
      <p:sp>
        <p:nvSpPr>
          <p:cNvPr id="7" name="Shape 387"/>
          <p:cNvSpPr/>
          <p:nvPr userDrawn="1"/>
        </p:nvSpPr>
        <p:spPr>
          <a:xfrm flipV="1">
            <a:off x="0" y="6237312"/>
            <a:ext cx="5519936" cy="0"/>
          </a:xfrm>
          <a:prstGeom prst="line">
            <a:avLst/>
          </a:prstGeom>
          <a:ln w="22225">
            <a:solidFill>
              <a:srgbClr val="FFD700"/>
            </a:solidFill>
            <a:miter/>
            <a:tailEnd type="oval"/>
          </a:ln>
        </p:spPr>
        <p:txBody>
          <a:bodyPr lIns="45718" tIns="45718" rIns="45718" bIns="45718"/>
          <a:lstStyle/>
          <a:p>
            <a:endParaRPr/>
          </a:p>
        </p:txBody>
      </p:sp>
      <p:sp>
        <p:nvSpPr>
          <p:cNvPr id="8" name="Shape 395"/>
          <p:cNvSpPr/>
          <p:nvPr userDrawn="1"/>
        </p:nvSpPr>
        <p:spPr>
          <a:xfrm>
            <a:off x="0" y="1556792"/>
            <a:ext cx="5591944" cy="0"/>
          </a:xfrm>
          <a:prstGeom prst="line">
            <a:avLst/>
          </a:prstGeom>
          <a:ln w="22225">
            <a:solidFill>
              <a:srgbClr val="FFD700"/>
            </a:solidFill>
            <a:miter/>
            <a:tailEnd type="oval"/>
          </a:ln>
        </p:spPr>
        <p:txBody>
          <a:bodyPr lIns="45718" tIns="45718" rIns="45718" bIns="45718"/>
          <a:lstStyle/>
          <a:p>
            <a:endParaRPr/>
          </a:p>
        </p:txBody>
      </p:sp>
    </p:spTree>
    <p:extLst>
      <p:ext uri="{BB962C8B-B14F-4D97-AF65-F5344CB8AC3E}">
        <p14:creationId xmlns:p14="http://schemas.microsoft.com/office/powerpoint/2010/main" val="1466045617"/>
      </p:ext>
    </p:extLst>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8" name="Shape 387"/>
          <p:cNvSpPr/>
          <p:nvPr userDrawn="1"/>
        </p:nvSpPr>
        <p:spPr>
          <a:xfrm flipV="1">
            <a:off x="0" y="6237312"/>
            <a:ext cx="5519936" cy="0"/>
          </a:xfrm>
          <a:prstGeom prst="line">
            <a:avLst/>
          </a:prstGeom>
          <a:ln w="22225">
            <a:solidFill>
              <a:srgbClr val="FFD700"/>
            </a:solidFill>
            <a:miter/>
            <a:tailEnd type="oval"/>
          </a:ln>
        </p:spPr>
        <p:txBody>
          <a:bodyPr lIns="45718" tIns="45718" rIns="45718" bIns="45718"/>
          <a:lstStyle/>
          <a:p>
            <a:endParaRPr/>
          </a:p>
        </p:txBody>
      </p:sp>
      <p:sp>
        <p:nvSpPr>
          <p:cNvPr id="9" name="Shape 395"/>
          <p:cNvSpPr/>
          <p:nvPr userDrawn="1"/>
        </p:nvSpPr>
        <p:spPr>
          <a:xfrm>
            <a:off x="0" y="1556792"/>
            <a:ext cx="5591944" cy="0"/>
          </a:xfrm>
          <a:prstGeom prst="line">
            <a:avLst/>
          </a:prstGeom>
          <a:ln w="22225">
            <a:solidFill>
              <a:srgbClr val="FFD700"/>
            </a:solidFill>
            <a:miter/>
            <a:tailEnd type="oval"/>
          </a:ln>
        </p:spPr>
        <p:txBody>
          <a:bodyPr lIns="45718" tIns="45718" rIns="45718" bIns="45718"/>
          <a:lstStyle/>
          <a:p>
            <a:endParaRPr/>
          </a:p>
        </p:txBody>
      </p:sp>
      <p:pic>
        <p:nvPicPr>
          <p:cNvPr id="11" name="image10.jpeg"/>
          <p:cNvPicPr>
            <a:picLocks noChangeAspect="1"/>
          </p:cNvPicPr>
          <p:nvPr userDrawn="1"/>
        </p:nvPicPr>
        <p:blipFill rotWithShape="1">
          <a:blip r:embed="rId2" cstate="print"/>
          <a:srcRect t="2318" r="42379"/>
          <a:stretch/>
        </p:blipFill>
        <p:spPr>
          <a:xfrm>
            <a:off x="6121666" y="-10441"/>
            <a:ext cx="6064191" cy="6868441"/>
          </a:xfrm>
          <a:prstGeom prst="rect">
            <a:avLst/>
          </a:prstGeom>
          <a:ln w="12700">
            <a:miter lim="400000"/>
          </a:ln>
        </p:spPr>
      </p:pic>
      <p:pic>
        <p:nvPicPr>
          <p:cNvPr id="12" name="image4.png"/>
          <p:cNvPicPr>
            <a:picLocks noChangeAspect="1"/>
          </p:cNvPicPr>
          <p:nvPr userDrawn="1"/>
        </p:nvPicPr>
        <p:blipFill>
          <a:blip r:embed="rId3" cstate="print"/>
          <a:srcRect t="34682" b="39070"/>
          <a:stretch>
            <a:fillRect/>
          </a:stretch>
        </p:blipFill>
        <p:spPr>
          <a:xfrm>
            <a:off x="9181468" y="424625"/>
            <a:ext cx="2459148" cy="484095"/>
          </a:xfrm>
          <a:prstGeom prst="rect">
            <a:avLst/>
          </a:prstGeom>
          <a:ln w="12700">
            <a:miter lim="400000"/>
          </a:ln>
        </p:spPr>
      </p:pic>
    </p:spTree>
    <p:extLst>
      <p:ext uri="{BB962C8B-B14F-4D97-AF65-F5344CB8AC3E}">
        <p14:creationId xmlns:p14="http://schemas.microsoft.com/office/powerpoint/2010/main" val="418886287"/>
      </p:ext>
    </p:extLst>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pic>
        <p:nvPicPr>
          <p:cNvPr id="3" name="image13.jpeg"/>
          <p:cNvPicPr>
            <a:picLocks noChangeAspect="1"/>
          </p:cNvPicPr>
          <p:nvPr userDrawn="1"/>
        </p:nvPicPr>
        <p:blipFill>
          <a:blip r:embed="rId2" cstate="print"/>
          <a:srcRect l="47130" t="5202" b="5202"/>
          <a:stretch>
            <a:fillRect/>
          </a:stretch>
        </p:blipFill>
        <p:spPr>
          <a:xfrm>
            <a:off x="6119257" y="-1"/>
            <a:ext cx="6067297" cy="6858001"/>
          </a:xfrm>
          <a:prstGeom prst="rect">
            <a:avLst/>
          </a:prstGeom>
          <a:ln w="12700">
            <a:miter lim="400000"/>
          </a:ln>
        </p:spPr>
      </p:pic>
      <p:pic>
        <p:nvPicPr>
          <p:cNvPr id="6" name="image4.png"/>
          <p:cNvPicPr>
            <a:picLocks noChangeAspect="1"/>
          </p:cNvPicPr>
          <p:nvPr userDrawn="1"/>
        </p:nvPicPr>
        <p:blipFill>
          <a:blip r:embed="rId3" cstate="print"/>
          <a:srcRect t="34682" b="39070"/>
          <a:stretch>
            <a:fillRect/>
          </a:stretch>
        </p:blipFill>
        <p:spPr>
          <a:xfrm>
            <a:off x="9181468" y="424625"/>
            <a:ext cx="2459148" cy="484095"/>
          </a:xfrm>
          <a:prstGeom prst="rect">
            <a:avLst/>
          </a:prstGeom>
          <a:ln w="12700">
            <a:miter lim="400000"/>
          </a:ln>
        </p:spPr>
      </p:pic>
      <p:sp>
        <p:nvSpPr>
          <p:cNvPr id="7" name="Shape 387"/>
          <p:cNvSpPr/>
          <p:nvPr userDrawn="1"/>
        </p:nvSpPr>
        <p:spPr>
          <a:xfrm flipV="1">
            <a:off x="0" y="6237312"/>
            <a:ext cx="5519936" cy="0"/>
          </a:xfrm>
          <a:prstGeom prst="line">
            <a:avLst/>
          </a:prstGeom>
          <a:ln w="22225">
            <a:solidFill>
              <a:srgbClr val="FFD700"/>
            </a:solidFill>
            <a:miter/>
            <a:tailEnd type="oval"/>
          </a:ln>
        </p:spPr>
        <p:txBody>
          <a:bodyPr lIns="45718" tIns="45718" rIns="45718" bIns="45718"/>
          <a:lstStyle/>
          <a:p>
            <a:endParaRPr/>
          </a:p>
        </p:txBody>
      </p:sp>
      <p:sp>
        <p:nvSpPr>
          <p:cNvPr id="8" name="Shape 395"/>
          <p:cNvSpPr/>
          <p:nvPr userDrawn="1"/>
        </p:nvSpPr>
        <p:spPr>
          <a:xfrm>
            <a:off x="0" y="1556792"/>
            <a:ext cx="5591944" cy="0"/>
          </a:xfrm>
          <a:prstGeom prst="line">
            <a:avLst/>
          </a:prstGeom>
          <a:ln w="22225">
            <a:solidFill>
              <a:srgbClr val="FFD700"/>
            </a:solidFill>
            <a:miter/>
            <a:tailEnd type="oval"/>
          </a:ln>
        </p:spPr>
        <p:txBody>
          <a:bodyPr lIns="45718" tIns="45718" rIns="45718" bIns="45718"/>
          <a:lstStyle/>
          <a:p>
            <a:endParaRPr/>
          </a:p>
        </p:txBody>
      </p:sp>
    </p:spTree>
    <p:extLst>
      <p:ext uri="{BB962C8B-B14F-4D97-AF65-F5344CB8AC3E}">
        <p14:creationId xmlns:p14="http://schemas.microsoft.com/office/powerpoint/2010/main" val="173468443"/>
      </p:ext>
    </p:extLst>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pic>
        <p:nvPicPr>
          <p:cNvPr id="3" name="image12-small.jpg"/>
          <p:cNvPicPr>
            <a:picLocks noChangeAspect="1"/>
          </p:cNvPicPr>
          <p:nvPr userDrawn="1"/>
        </p:nvPicPr>
        <p:blipFill>
          <a:blip r:embed="rId2" cstate="print"/>
          <a:srcRect l="40621"/>
          <a:stretch>
            <a:fillRect/>
          </a:stretch>
        </p:blipFill>
        <p:spPr>
          <a:xfrm>
            <a:off x="6113295" y="0"/>
            <a:ext cx="6107496" cy="6858000"/>
          </a:xfrm>
          <a:prstGeom prst="rect">
            <a:avLst/>
          </a:prstGeom>
          <a:ln w="12700">
            <a:miter lim="400000"/>
          </a:ln>
        </p:spPr>
      </p:pic>
      <p:pic>
        <p:nvPicPr>
          <p:cNvPr id="6" name="image4.png"/>
          <p:cNvPicPr>
            <a:picLocks noChangeAspect="1"/>
          </p:cNvPicPr>
          <p:nvPr userDrawn="1"/>
        </p:nvPicPr>
        <p:blipFill>
          <a:blip r:embed="rId3" cstate="print"/>
          <a:srcRect t="34682" b="39070"/>
          <a:stretch>
            <a:fillRect/>
          </a:stretch>
        </p:blipFill>
        <p:spPr>
          <a:xfrm>
            <a:off x="9181468" y="424625"/>
            <a:ext cx="2459148" cy="484095"/>
          </a:xfrm>
          <a:prstGeom prst="rect">
            <a:avLst/>
          </a:prstGeom>
          <a:ln w="12700">
            <a:miter lim="400000"/>
          </a:ln>
        </p:spPr>
      </p:pic>
      <p:sp>
        <p:nvSpPr>
          <p:cNvPr id="9" name="Shape 387"/>
          <p:cNvSpPr/>
          <p:nvPr userDrawn="1"/>
        </p:nvSpPr>
        <p:spPr>
          <a:xfrm flipV="1">
            <a:off x="0" y="6237312"/>
            <a:ext cx="5519936" cy="0"/>
          </a:xfrm>
          <a:prstGeom prst="line">
            <a:avLst/>
          </a:prstGeom>
          <a:ln w="22225">
            <a:solidFill>
              <a:srgbClr val="FFD700"/>
            </a:solidFill>
            <a:miter/>
            <a:tailEnd type="oval"/>
          </a:ln>
        </p:spPr>
        <p:txBody>
          <a:bodyPr lIns="45718" tIns="45718" rIns="45718" bIns="45718"/>
          <a:lstStyle/>
          <a:p>
            <a:endParaRPr/>
          </a:p>
        </p:txBody>
      </p:sp>
      <p:sp>
        <p:nvSpPr>
          <p:cNvPr id="10" name="Shape 395"/>
          <p:cNvSpPr/>
          <p:nvPr userDrawn="1"/>
        </p:nvSpPr>
        <p:spPr>
          <a:xfrm>
            <a:off x="0" y="1556792"/>
            <a:ext cx="5591944" cy="0"/>
          </a:xfrm>
          <a:prstGeom prst="line">
            <a:avLst/>
          </a:prstGeom>
          <a:ln w="22225">
            <a:solidFill>
              <a:srgbClr val="FFD700"/>
            </a:solidFill>
            <a:miter/>
            <a:tailEnd type="oval"/>
          </a:ln>
        </p:spPr>
        <p:txBody>
          <a:bodyPr lIns="45718" tIns="45718" rIns="45718" bIns="45718"/>
          <a:lstStyle/>
          <a:p>
            <a:endParaRPr/>
          </a:p>
        </p:txBody>
      </p:sp>
    </p:spTree>
    <p:extLst>
      <p:ext uri="{BB962C8B-B14F-4D97-AF65-F5344CB8AC3E}">
        <p14:creationId xmlns:p14="http://schemas.microsoft.com/office/powerpoint/2010/main" val="29507744"/>
      </p:ext>
    </p:extLst>
  </p:cSld>
  <p:clrMapOvr>
    <a:masterClrMapping/>
  </p:clrMapOvr>
  <p:transition spd="med"/>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pic>
        <p:nvPicPr>
          <p:cNvPr id="9" name="image3.jpeg" descr="C:\Users\Sandra\Downloads\shutterstock_576448054.jpg"/>
          <p:cNvPicPr>
            <a:picLocks noChangeAspect="1"/>
          </p:cNvPicPr>
          <p:nvPr userDrawn="1"/>
        </p:nvPicPr>
        <p:blipFill>
          <a:blip r:embed="rId2" cstate="print"/>
          <a:srcRect l="56390" t="1967" r="364" b="6341"/>
          <a:stretch>
            <a:fillRect/>
          </a:stretch>
        </p:blipFill>
        <p:spPr>
          <a:xfrm>
            <a:off x="6121666" y="2556"/>
            <a:ext cx="6070333" cy="6855444"/>
          </a:xfrm>
          <a:prstGeom prst="rect">
            <a:avLst/>
          </a:prstGeom>
          <a:ln w="12700">
            <a:miter lim="400000"/>
          </a:ln>
        </p:spPr>
      </p:pic>
      <p:pic>
        <p:nvPicPr>
          <p:cNvPr id="6" name="image4.png"/>
          <p:cNvPicPr>
            <a:picLocks noChangeAspect="1"/>
          </p:cNvPicPr>
          <p:nvPr userDrawn="1"/>
        </p:nvPicPr>
        <p:blipFill>
          <a:blip r:embed="rId3" cstate="print"/>
          <a:srcRect t="34682" b="39070"/>
          <a:stretch>
            <a:fillRect/>
          </a:stretch>
        </p:blipFill>
        <p:spPr>
          <a:xfrm>
            <a:off x="9181468" y="424625"/>
            <a:ext cx="2459148" cy="484095"/>
          </a:xfrm>
          <a:prstGeom prst="rect">
            <a:avLst/>
          </a:prstGeom>
          <a:ln w="12700">
            <a:miter lim="400000"/>
          </a:ln>
        </p:spPr>
      </p:pic>
      <p:sp>
        <p:nvSpPr>
          <p:cNvPr id="7" name="Shape 387"/>
          <p:cNvSpPr/>
          <p:nvPr userDrawn="1"/>
        </p:nvSpPr>
        <p:spPr>
          <a:xfrm flipV="1">
            <a:off x="0" y="6237312"/>
            <a:ext cx="5519936" cy="0"/>
          </a:xfrm>
          <a:prstGeom prst="line">
            <a:avLst/>
          </a:prstGeom>
          <a:ln w="22225">
            <a:solidFill>
              <a:srgbClr val="FFD700"/>
            </a:solidFill>
            <a:miter/>
            <a:tailEnd type="oval"/>
          </a:ln>
        </p:spPr>
        <p:txBody>
          <a:bodyPr lIns="45718" tIns="45718" rIns="45718" bIns="45718"/>
          <a:lstStyle/>
          <a:p>
            <a:endParaRPr/>
          </a:p>
        </p:txBody>
      </p:sp>
      <p:sp>
        <p:nvSpPr>
          <p:cNvPr id="8" name="Shape 395"/>
          <p:cNvSpPr/>
          <p:nvPr userDrawn="1"/>
        </p:nvSpPr>
        <p:spPr>
          <a:xfrm>
            <a:off x="0" y="1556792"/>
            <a:ext cx="5591944" cy="0"/>
          </a:xfrm>
          <a:prstGeom prst="line">
            <a:avLst/>
          </a:prstGeom>
          <a:ln w="22225">
            <a:solidFill>
              <a:srgbClr val="FFD700"/>
            </a:solidFill>
            <a:miter/>
            <a:tailEnd type="oval"/>
          </a:ln>
        </p:spPr>
        <p:txBody>
          <a:bodyPr lIns="45718" tIns="45718" rIns="45718" bIns="45718"/>
          <a:lstStyle/>
          <a:p>
            <a:endParaRPr/>
          </a:p>
        </p:txBody>
      </p:sp>
    </p:spTree>
    <p:extLst>
      <p:ext uri="{BB962C8B-B14F-4D97-AF65-F5344CB8AC3E}">
        <p14:creationId xmlns:p14="http://schemas.microsoft.com/office/powerpoint/2010/main" val="600123582"/>
      </p:ext>
    </p:extLst>
  </p:cSld>
  <p:clrMapOvr>
    <a:masterClrMapping/>
  </p:clrMapOvr>
  <p:transition spd="med"/>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CF8070D-6119-ED4F-A9B4-03020C0B48F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121667" y="0"/>
            <a:ext cx="6095013" cy="6858000"/>
          </a:xfrm>
          <a:prstGeom prst="rect">
            <a:avLst/>
          </a:prstGeom>
        </p:spPr>
      </p:pic>
      <p:pic>
        <p:nvPicPr>
          <p:cNvPr id="6" name="image4.png"/>
          <p:cNvPicPr>
            <a:picLocks noChangeAspect="1"/>
          </p:cNvPicPr>
          <p:nvPr userDrawn="1"/>
        </p:nvPicPr>
        <p:blipFill>
          <a:blip r:embed="rId3" cstate="print"/>
          <a:srcRect t="34682" b="39070"/>
          <a:stretch>
            <a:fillRect/>
          </a:stretch>
        </p:blipFill>
        <p:spPr>
          <a:xfrm>
            <a:off x="9181468" y="424625"/>
            <a:ext cx="2459148" cy="484095"/>
          </a:xfrm>
          <a:prstGeom prst="rect">
            <a:avLst/>
          </a:prstGeom>
          <a:ln w="12700">
            <a:miter lim="400000"/>
          </a:ln>
        </p:spPr>
      </p:pic>
      <p:sp>
        <p:nvSpPr>
          <p:cNvPr id="7" name="Shape 387"/>
          <p:cNvSpPr/>
          <p:nvPr userDrawn="1"/>
        </p:nvSpPr>
        <p:spPr>
          <a:xfrm flipV="1">
            <a:off x="0" y="6237312"/>
            <a:ext cx="5519936" cy="0"/>
          </a:xfrm>
          <a:prstGeom prst="line">
            <a:avLst/>
          </a:prstGeom>
          <a:ln w="22225">
            <a:solidFill>
              <a:srgbClr val="FFD700"/>
            </a:solidFill>
            <a:miter/>
            <a:tailEnd type="oval"/>
          </a:ln>
        </p:spPr>
        <p:txBody>
          <a:bodyPr lIns="45718" tIns="45718" rIns="45718" bIns="45718"/>
          <a:lstStyle/>
          <a:p>
            <a:endParaRPr/>
          </a:p>
        </p:txBody>
      </p:sp>
      <p:sp>
        <p:nvSpPr>
          <p:cNvPr id="8" name="Shape 395"/>
          <p:cNvSpPr/>
          <p:nvPr userDrawn="1"/>
        </p:nvSpPr>
        <p:spPr>
          <a:xfrm>
            <a:off x="0" y="1556792"/>
            <a:ext cx="5591944" cy="0"/>
          </a:xfrm>
          <a:prstGeom prst="line">
            <a:avLst/>
          </a:prstGeom>
          <a:ln w="22225">
            <a:solidFill>
              <a:srgbClr val="FFD700"/>
            </a:solidFill>
            <a:miter/>
            <a:tailEnd type="oval"/>
          </a:ln>
        </p:spPr>
        <p:txBody>
          <a:bodyPr lIns="45718" tIns="45718" rIns="45718" bIns="45718"/>
          <a:lstStyle/>
          <a:p>
            <a:endParaRPr/>
          </a:p>
        </p:txBody>
      </p:sp>
    </p:spTree>
    <p:extLst>
      <p:ext uri="{BB962C8B-B14F-4D97-AF65-F5344CB8AC3E}">
        <p14:creationId xmlns:p14="http://schemas.microsoft.com/office/powerpoint/2010/main" val="904232781"/>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Picture on Top">
    <p:spTree>
      <p:nvGrpSpPr>
        <p:cNvPr id="1" name=""/>
        <p:cNvGrpSpPr/>
        <p:nvPr/>
      </p:nvGrpSpPr>
      <p:grpSpPr>
        <a:xfrm>
          <a:off x="0" y="0"/>
          <a:ext cx="0" cy="0"/>
          <a:chOff x="0" y="0"/>
          <a:chExt cx="0" cy="0"/>
        </a:xfrm>
      </p:grpSpPr>
      <p:sp>
        <p:nvSpPr>
          <p:cNvPr id="42" name="Shape 42"/>
          <p:cNvSpPr/>
          <p:nvPr/>
        </p:nvSpPr>
        <p:spPr>
          <a:xfrm>
            <a:off x="11156943" y="6524535"/>
            <a:ext cx="161353" cy="2"/>
          </a:xfrm>
          <a:prstGeom prst="line">
            <a:avLst/>
          </a:prstGeom>
          <a:ln w="22225">
            <a:solidFill>
              <a:srgbClr val="FFD700"/>
            </a:solidFill>
            <a:miter/>
          </a:ln>
        </p:spPr>
        <p:txBody>
          <a:bodyPr lIns="45718" tIns="45718" rIns="45718" bIns="45718"/>
          <a:lstStyle/>
          <a:p>
            <a:endParaRPr/>
          </a:p>
        </p:txBody>
      </p:sp>
      <p:sp>
        <p:nvSpPr>
          <p:cNvPr id="43" name="Shape 43"/>
          <p:cNvSpPr/>
          <p:nvPr/>
        </p:nvSpPr>
        <p:spPr>
          <a:xfrm>
            <a:off x="11646427" y="6524535"/>
            <a:ext cx="161353" cy="2"/>
          </a:xfrm>
          <a:prstGeom prst="line">
            <a:avLst/>
          </a:prstGeom>
          <a:ln w="22225">
            <a:solidFill>
              <a:srgbClr val="FFD700"/>
            </a:solidFill>
            <a:miter/>
          </a:ln>
        </p:spPr>
        <p:txBody>
          <a:bodyPr lIns="45718" tIns="45718" rIns="45718" bIns="45718"/>
          <a:lstStyle/>
          <a:p>
            <a:endParaRPr/>
          </a:p>
        </p:txBody>
      </p:sp>
      <p:sp>
        <p:nvSpPr>
          <p:cNvPr id="44" name="Shape 44"/>
          <p:cNvSpPr>
            <a:spLocks noGrp="1"/>
          </p:cNvSpPr>
          <p:nvPr>
            <p:ph type="pic" idx="13"/>
          </p:nvPr>
        </p:nvSpPr>
        <p:spPr>
          <a:xfrm>
            <a:off x="-3" y="0"/>
            <a:ext cx="12192004" cy="4381500"/>
          </a:xfrm>
          <a:prstGeom prst="rect">
            <a:avLst/>
          </a:prstGeom>
        </p:spPr>
        <p:txBody>
          <a:bodyPr lIns="91439" tIns="45719" rIns="91439" bIns="45719">
            <a:noAutofit/>
          </a:bodyPr>
          <a:lstStyle/>
          <a:p>
            <a:endParaRPr/>
          </a:p>
        </p:txBody>
      </p:sp>
      <p:sp>
        <p:nvSpPr>
          <p:cNvPr id="45" name="Shape 45"/>
          <p:cNvSpPr>
            <a:spLocks noGrp="1"/>
          </p:cNvSpPr>
          <p:nvPr>
            <p:ph type="sldNum" sz="quarter" idx="2"/>
          </p:nvPr>
        </p:nvSpPr>
        <p:spPr>
          <a:xfrm>
            <a:off x="11359660" y="6402616"/>
            <a:ext cx="245402" cy="243839"/>
          </a:xfrm>
          <a:prstGeom prst="rect">
            <a:avLst/>
          </a:prstGeom>
        </p:spPr>
        <p:txBody>
          <a:bodyPr/>
          <a:lstStyle>
            <a:lvl1pPr algn="ctr">
              <a:defRPr sz="1000">
                <a:solidFill>
                  <a:srgbClr val="3F3F3F"/>
                </a:solidFill>
              </a:defRPr>
            </a:lvl1pPr>
          </a:lstStyle>
          <a:p>
            <a:fld id="{86CB4B4D-7CA3-9044-876B-883B54F8677D}" type="slidenum">
              <a:rPr/>
              <a:pPr/>
              <a:t>‹#›</a:t>
            </a:fld>
            <a:endParaRPr/>
          </a:p>
        </p:txBody>
      </p:sp>
    </p:spTree>
  </p:cSld>
  <p:clrMapOvr>
    <a:masterClrMapping/>
  </p:clrMapOvr>
  <p:transition spd="med"/>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pic>
        <p:nvPicPr>
          <p:cNvPr id="10" name="image3.jpeg" descr="C:\Users\Sandra\Downloads\shutterstock_576448054.jpg"/>
          <p:cNvPicPr>
            <a:picLocks noChangeAspect="1"/>
          </p:cNvPicPr>
          <p:nvPr userDrawn="1"/>
        </p:nvPicPr>
        <p:blipFill rotWithShape="1">
          <a:blip r:embed="rId2" cstate="print"/>
          <a:srcRect l="8619" t="967" r="44849"/>
          <a:stretch/>
        </p:blipFill>
        <p:spPr>
          <a:xfrm>
            <a:off x="6112042" y="-31816"/>
            <a:ext cx="6079958" cy="6917200"/>
          </a:xfrm>
          <a:prstGeom prst="rect">
            <a:avLst/>
          </a:prstGeom>
          <a:ln w="12700">
            <a:miter lim="400000"/>
          </a:ln>
        </p:spPr>
      </p:pic>
      <p:pic>
        <p:nvPicPr>
          <p:cNvPr id="6" name="image4.png"/>
          <p:cNvPicPr>
            <a:picLocks noChangeAspect="1"/>
          </p:cNvPicPr>
          <p:nvPr userDrawn="1"/>
        </p:nvPicPr>
        <p:blipFill>
          <a:blip r:embed="rId3" cstate="print"/>
          <a:srcRect t="34682" b="39070"/>
          <a:stretch>
            <a:fillRect/>
          </a:stretch>
        </p:blipFill>
        <p:spPr>
          <a:xfrm>
            <a:off x="9181468" y="424625"/>
            <a:ext cx="2459148" cy="484095"/>
          </a:xfrm>
          <a:prstGeom prst="rect">
            <a:avLst/>
          </a:prstGeom>
          <a:ln w="12700">
            <a:miter lim="400000"/>
          </a:ln>
        </p:spPr>
      </p:pic>
      <p:grpSp>
        <p:nvGrpSpPr>
          <p:cNvPr id="2" name="Group 1"/>
          <p:cNvGrpSpPr/>
          <p:nvPr userDrawn="1"/>
        </p:nvGrpSpPr>
        <p:grpSpPr>
          <a:xfrm>
            <a:off x="0" y="1556792"/>
            <a:ext cx="5591944" cy="4680520"/>
            <a:chOff x="0" y="1556792"/>
            <a:chExt cx="5591944" cy="4680520"/>
          </a:xfrm>
        </p:grpSpPr>
        <p:sp>
          <p:nvSpPr>
            <p:cNvPr id="7" name="Shape 387"/>
            <p:cNvSpPr/>
            <p:nvPr userDrawn="1"/>
          </p:nvSpPr>
          <p:spPr>
            <a:xfrm flipV="1">
              <a:off x="0" y="6237312"/>
              <a:ext cx="5519936" cy="0"/>
            </a:xfrm>
            <a:prstGeom prst="line">
              <a:avLst/>
            </a:prstGeom>
            <a:ln w="22225">
              <a:solidFill>
                <a:srgbClr val="FFD700"/>
              </a:solidFill>
              <a:miter/>
              <a:tailEnd type="oval"/>
            </a:ln>
          </p:spPr>
          <p:txBody>
            <a:bodyPr lIns="45718" tIns="45718" rIns="45718" bIns="45718"/>
            <a:lstStyle/>
            <a:p>
              <a:endParaRPr/>
            </a:p>
          </p:txBody>
        </p:sp>
        <p:sp>
          <p:nvSpPr>
            <p:cNvPr id="8" name="Shape 395"/>
            <p:cNvSpPr/>
            <p:nvPr userDrawn="1"/>
          </p:nvSpPr>
          <p:spPr>
            <a:xfrm>
              <a:off x="0" y="1556792"/>
              <a:ext cx="5591944" cy="0"/>
            </a:xfrm>
            <a:prstGeom prst="line">
              <a:avLst/>
            </a:prstGeom>
            <a:ln w="22225">
              <a:solidFill>
                <a:srgbClr val="FFD700"/>
              </a:solidFill>
              <a:miter/>
              <a:tailEnd type="oval"/>
            </a:ln>
          </p:spPr>
          <p:txBody>
            <a:bodyPr lIns="45718" tIns="45718" rIns="45718" bIns="45718"/>
            <a:lstStyle/>
            <a:p>
              <a:endParaRPr/>
            </a:p>
          </p:txBody>
        </p:sp>
      </p:grpSp>
    </p:spTree>
    <p:extLst>
      <p:ext uri="{BB962C8B-B14F-4D97-AF65-F5344CB8AC3E}">
        <p14:creationId xmlns:p14="http://schemas.microsoft.com/office/powerpoint/2010/main" val="3447747565"/>
      </p:ext>
    </p:extLst>
  </p:cSld>
  <p:clrMapOvr>
    <a:masterClrMapping/>
  </p:clrMapOvr>
  <p:transition spd="med"/>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pic>
        <p:nvPicPr>
          <p:cNvPr id="3" name="image3.jpeg" descr="C:\Users\Sandra\Downloads\shutterstock_576448054.jpg"/>
          <p:cNvPicPr>
            <a:picLocks noChangeAspect="1"/>
          </p:cNvPicPr>
          <p:nvPr userDrawn="1"/>
        </p:nvPicPr>
        <p:blipFill rotWithShape="1">
          <a:blip r:embed="rId2" cstate="print"/>
          <a:srcRect l="98" r="5774"/>
          <a:stretch/>
        </p:blipFill>
        <p:spPr>
          <a:xfrm>
            <a:off x="0" y="0"/>
            <a:ext cx="12192001" cy="6858000"/>
          </a:xfrm>
          <a:prstGeom prst="rect">
            <a:avLst/>
          </a:prstGeom>
          <a:ln w="12700">
            <a:miter lim="400000"/>
          </a:ln>
        </p:spPr>
      </p:pic>
      <p:sp>
        <p:nvSpPr>
          <p:cNvPr id="4" name="Shape 284"/>
          <p:cNvSpPr/>
          <p:nvPr userDrawn="1"/>
        </p:nvSpPr>
        <p:spPr>
          <a:xfrm>
            <a:off x="-19050" y="-10397"/>
            <a:ext cx="12239625" cy="6888276"/>
          </a:xfrm>
          <a:prstGeom prst="rect">
            <a:avLst/>
          </a:prstGeom>
          <a:solidFill>
            <a:srgbClr val="444444">
              <a:alpha val="69000"/>
            </a:srgbClr>
          </a:solidFill>
          <a:ln w="12700">
            <a:miter lim="400000"/>
          </a:ln>
        </p:spPr>
        <p:txBody>
          <a:bodyPr lIns="45718" tIns="45718" rIns="45718" bIns="45718" anchor="ctr"/>
          <a:lstStyle/>
          <a:p>
            <a:pPr algn="ctr">
              <a:defRPr>
                <a:solidFill>
                  <a:srgbClr val="FFFFFF"/>
                </a:solidFill>
                <a:latin typeface="Open Sans"/>
                <a:ea typeface="Open Sans"/>
                <a:cs typeface="Open Sans"/>
                <a:sym typeface="Open Sans"/>
              </a:defRPr>
            </a:pPr>
            <a:endParaRPr/>
          </a:p>
        </p:txBody>
      </p:sp>
      <p:sp>
        <p:nvSpPr>
          <p:cNvPr id="5" name="Freeform 4"/>
          <p:cNvSpPr/>
          <p:nvPr userDrawn="1"/>
        </p:nvSpPr>
        <p:spPr>
          <a:xfrm>
            <a:off x="7680960" y="4523232"/>
            <a:ext cx="2353056" cy="1618869"/>
          </a:xfrm>
          <a:custGeom>
            <a:avLst/>
            <a:gdLst>
              <a:gd name="connsiteX0" fmla="*/ 1438656 w 2353056"/>
              <a:gd name="connsiteY0" fmla="*/ 0 h 1609344"/>
              <a:gd name="connsiteX1" fmla="*/ 0 w 2353056"/>
              <a:gd name="connsiteY1" fmla="*/ 353568 h 1609344"/>
              <a:gd name="connsiteX2" fmla="*/ 1267968 w 2353056"/>
              <a:gd name="connsiteY2" fmla="*/ 597408 h 1609344"/>
              <a:gd name="connsiteX3" fmla="*/ 841248 w 2353056"/>
              <a:gd name="connsiteY3" fmla="*/ 1109472 h 1609344"/>
              <a:gd name="connsiteX4" fmla="*/ 1255776 w 2353056"/>
              <a:gd name="connsiteY4" fmla="*/ 1609344 h 1609344"/>
              <a:gd name="connsiteX5" fmla="*/ 2121408 w 2353056"/>
              <a:gd name="connsiteY5" fmla="*/ 1328928 h 1609344"/>
              <a:gd name="connsiteX6" fmla="*/ 2353056 w 2353056"/>
              <a:gd name="connsiteY6" fmla="*/ 743712 h 1609344"/>
              <a:gd name="connsiteX7" fmla="*/ 1438656 w 2353056"/>
              <a:gd name="connsiteY7" fmla="*/ 0 h 1609344"/>
              <a:gd name="connsiteX0" fmla="*/ 1389888 w 2353056"/>
              <a:gd name="connsiteY0" fmla="*/ 0 h 1621536"/>
              <a:gd name="connsiteX1" fmla="*/ 0 w 2353056"/>
              <a:gd name="connsiteY1" fmla="*/ 365760 h 1621536"/>
              <a:gd name="connsiteX2" fmla="*/ 1267968 w 2353056"/>
              <a:gd name="connsiteY2" fmla="*/ 609600 h 1621536"/>
              <a:gd name="connsiteX3" fmla="*/ 841248 w 2353056"/>
              <a:gd name="connsiteY3" fmla="*/ 1121664 h 1621536"/>
              <a:gd name="connsiteX4" fmla="*/ 1255776 w 2353056"/>
              <a:gd name="connsiteY4" fmla="*/ 1621536 h 1621536"/>
              <a:gd name="connsiteX5" fmla="*/ 2121408 w 2353056"/>
              <a:gd name="connsiteY5" fmla="*/ 1341120 h 1621536"/>
              <a:gd name="connsiteX6" fmla="*/ 2353056 w 2353056"/>
              <a:gd name="connsiteY6" fmla="*/ 755904 h 1621536"/>
              <a:gd name="connsiteX7" fmla="*/ 1389888 w 2353056"/>
              <a:gd name="connsiteY7" fmla="*/ 0 h 1621536"/>
              <a:gd name="connsiteX0" fmla="*/ 1389888 w 2353056"/>
              <a:gd name="connsiteY0" fmla="*/ 0 h 1621536"/>
              <a:gd name="connsiteX1" fmla="*/ 0 w 2353056"/>
              <a:gd name="connsiteY1" fmla="*/ 365760 h 1621536"/>
              <a:gd name="connsiteX2" fmla="*/ 1267968 w 2353056"/>
              <a:gd name="connsiteY2" fmla="*/ 609600 h 1621536"/>
              <a:gd name="connsiteX3" fmla="*/ 829056 w 2353056"/>
              <a:gd name="connsiteY3" fmla="*/ 1133856 h 1621536"/>
              <a:gd name="connsiteX4" fmla="*/ 1255776 w 2353056"/>
              <a:gd name="connsiteY4" fmla="*/ 1621536 h 1621536"/>
              <a:gd name="connsiteX5" fmla="*/ 2121408 w 2353056"/>
              <a:gd name="connsiteY5" fmla="*/ 1341120 h 1621536"/>
              <a:gd name="connsiteX6" fmla="*/ 2353056 w 2353056"/>
              <a:gd name="connsiteY6" fmla="*/ 755904 h 1621536"/>
              <a:gd name="connsiteX7" fmla="*/ 1389888 w 2353056"/>
              <a:gd name="connsiteY7" fmla="*/ 0 h 1621536"/>
              <a:gd name="connsiteX0" fmla="*/ 1389888 w 2353056"/>
              <a:gd name="connsiteY0" fmla="*/ 0 h 1609344"/>
              <a:gd name="connsiteX1" fmla="*/ 0 w 2353056"/>
              <a:gd name="connsiteY1" fmla="*/ 365760 h 1609344"/>
              <a:gd name="connsiteX2" fmla="*/ 1267968 w 2353056"/>
              <a:gd name="connsiteY2" fmla="*/ 609600 h 1609344"/>
              <a:gd name="connsiteX3" fmla="*/ 829056 w 2353056"/>
              <a:gd name="connsiteY3" fmla="*/ 1133856 h 1609344"/>
              <a:gd name="connsiteX4" fmla="*/ 1280160 w 2353056"/>
              <a:gd name="connsiteY4" fmla="*/ 1609344 h 1609344"/>
              <a:gd name="connsiteX5" fmla="*/ 2121408 w 2353056"/>
              <a:gd name="connsiteY5" fmla="*/ 1341120 h 1609344"/>
              <a:gd name="connsiteX6" fmla="*/ 2353056 w 2353056"/>
              <a:gd name="connsiteY6" fmla="*/ 755904 h 1609344"/>
              <a:gd name="connsiteX7" fmla="*/ 1389888 w 2353056"/>
              <a:gd name="connsiteY7" fmla="*/ 0 h 1609344"/>
              <a:gd name="connsiteX0" fmla="*/ 1389888 w 2353056"/>
              <a:gd name="connsiteY0" fmla="*/ 0 h 1618869"/>
              <a:gd name="connsiteX1" fmla="*/ 0 w 2353056"/>
              <a:gd name="connsiteY1" fmla="*/ 365760 h 1618869"/>
              <a:gd name="connsiteX2" fmla="*/ 1267968 w 2353056"/>
              <a:gd name="connsiteY2" fmla="*/ 609600 h 1618869"/>
              <a:gd name="connsiteX3" fmla="*/ 829056 w 2353056"/>
              <a:gd name="connsiteY3" fmla="*/ 1133856 h 1618869"/>
              <a:gd name="connsiteX4" fmla="*/ 1251585 w 2353056"/>
              <a:gd name="connsiteY4" fmla="*/ 1618869 h 1618869"/>
              <a:gd name="connsiteX5" fmla="*/ 2121408 w 2353056"/>
              <a:gd name="connsiteY5" fmla="*/ 1341120 h 1618869"/>
              <a:gd name="connsiteX6" fmla="*/ 2353056 w 2353056"/>
              <a:gd name="connsiteY6" fmla="*/ 755904 h 1618869"/>
              <a:gd name="connsiteX7" fmla="*/ 1389888 w 2353056"/>
              <a:gd name="connsiteY7" fmla="*/ 0 h 1618869"/>
              <a:gd name="connsiteX0" fmla="*/ 1389888 w 2353056"/>
              <a:gd name="connsiteY0" fmla="*/ 0 h 1618869"/>
              <a:gd name="connsiteX1" fmla="*/ 0 w 2353056"/>
              <a:gd name="connsiteY1" fmla="*/ 365760 h 1618869"/>
              <a:gd name="connsiteX2" fmla="*/ 1267968 w 2353056"/>
              <a:gd name="connsiteY2" fmla="*/ 609600 h 1618869"/>
              <a:gd name="connsiteX3" fmla="*/ 829056 w 2353056"/>
              <a:gd name="connsiteY3" fmla="*/ 1152906 h 1618869"/>
              <a:gd name="connsiteX4" fmla="*/ 1251585 w 2353056"/>
              <a:gd name="connsiteY4" fmla="*/ 1618869 h 1618869"/>
              <a:gd name="connsiteX5" fmla="*/ 2121408 w 2353056"/>
              <a:gd name="connsiteY5" fmla="*/ 1341120 h 1618869"/>
              <a:gd name="connsiteX6" fmla="*/ 2353056 w 2353056"/>
              <a:gd name="connsiteY6" fmla="*/ 755904 h 1618869"/>
              <a:gd name="connsiteX7" fmla="*/ 1389888 w 2353056"/>
              <a:gd name="connsiteY7" fmla="*/ 0 h 1618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53056" h="1618869">
                <a:moveTo>
                  <a:pt x="1389888" y="0"/>
                </a:moveTo>
                <a:lnTo>
                  <a:pt x="0" y="365760"/>
                </a:lnTo>
                <a:lnTo>
                  <a:pt x="1267968" y="609600"/>
                </a:lnTo>
                <a:lnTo>
                  <a:pt x="829056" y="1152906"/>
                </a:lnTo>
                <a:lnTo>
                  <a:pt x="1251585" y="1618869"/>
                </a:lnTo>
                <a:lnTo>
                  <a:pt x="2121408" y="1341120"/>
                </a:lnTo>
                <a:lnTo>
                  <a:pt x="2353056" y="755904"/>
                </a:lnTo>
                <a:lnTo>
                  <a:pt x="1389888" y="0"/>
                </a:lnTo>
                <a:close/>
              </a:path>
            </a:pathLst>
          </a:custGeom>
          <a:solidFill>
            <a:schemeClr val="bg2">
              <a:lumMod val="60000"/>
              <a:lumOff val="40000"/>
            </a:schemeClr>
          </a:solidFill>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fromWordArt="0" anchor="t" anchorCtr="0" forceAA="0" compatLnSpc="1">
            <a:prstTxWarp prst="textNoShape">
              <a:avLst/>
            </a:prstTxWarp>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0000"/>
              </a:solidFill>
              <a:effectLst/>
              <a:uFillTx/>
            </a:endParaRPr>
          </a:p>
        </p:txBody>
      </p:sp>
      <p:sp>
        <p:nvSpPr>
          <p:cNvPr id="6" name="Shape 291"/>
          <p:cNvSpPr/>
          <p:nvPr userDrawn="1"/>
        </p:nvSpPr>
        <p:spPr>
          <a:xfrm flipH="1">
            <a:off x="6096002" y="-27384"/>
            <a:ext cx="1" cy="2460653"/>
          </a:xfrm>
          <a:prstGeom prst="line">
            <a:avLst/>
          </a:prstGeom>
          <a:ln w="22225">
            <a:solidFill>
              <a:srgbClr val="FFD700"/>
            </a:solidFill>
            <a:miter/>
            <a:tailEnd type="oval"/>
          </a:ln>
        </p:spPr>
        <p:txBody>
          <a:bodyPr lIns="45718" tIns="45718" rIns="45718" bIns="45718"/>
          <a:lstStyle/>
          <a:p>
            <a:endParaRPr/>
          </a:p>
        </p:txBody>
      </p:sp>
      <p:sp>
        <p:nvSpPr>
          <p:cNvPr id="7" name="Shape 292"/>
          <p:cNvSpPr/>
          <p:nvPr userDrawn="1"/>
        </p:nvSpPr>
        <p:spPr>
          <a:xfrm flipV="1">
            <a:off x="6085333" y="4417226"/>
            <a:ext cx="1" cy="2460653"/>
          </a:xfrm>
          <a:prstGeom prst="line">
            <a:avLst/>
          </a:prstGeom>
          <a:ln w="22225">
            <a:solidFill>
              <a:srgbClr val="FFD700"/>
            </a:solidFill>
            <a:miter/>
            <a:tailEnd type="oval"/>
          </a:ln>
        </p:spPr>
        <p:txBody>
          <a:bodyPr lIns="45718" tIns="45718" rIns="45718" bIns="45718"/>
          <a:lstStyle/>
          <a:p>
            <a:endParaRPr/>
          </a:p>
        </p:txBody>
      </p:sp>
      <p:sp>
        <p:nvSpPr>
          <p:cNvPr id="8" name="Shape 293"/>
          <p:cNvSpPr/>
          <p:nvPr userDrawn="1"/>
        </p:nvSpPr>
        <p:spPr>
          <a:xfrm flipH="1" flipV="1">
            <a:off x="8365365" y="3478243"/>
            <a:ext cx="3819882" cy="1"/>
          </a:xfrm>
          <a:prstGeom prst="line">
            <a:avLst/>
          </a:prstGeom>
          <a:ln w="22225">
            <a:solidFill>
              <a:srgbClr val="FFD700"/>
            </a:solidFill>
            <a:miter/>
            <a:tailEnd type="oval"/>
          </a:ln>
        </p:spPr>
        <p:txBody>
          <a:bodyPr lIns="45718" tIns="45718" rIns="45718" bIns="45718"/>
          <a:lstStyle/>
          <a:p>
            <a:endParaRPr/>
          </a:p>
        </p:txBody>
      </p:sp>
      <p:sp>
        <p:nvSpPr>
          <p:cNvPr id="9" name="Shape 294"/>
          <p:cNvSpPr/>
          <p:nvPr userDrawn="1"/>
        </p:nvSpPr>
        <p:spPr>
          <a:xfrm>
            <a:off x="-31018" y="3478243"/>
            <a:ext cx="3819882" cy="1"/>
          </a:xfrm>
          <a:prstGeom prst="line">
            <a:avLst/>
          </a:prstGeom>
          <a:ln w="22225">
            <a:solidFill>
              <a:srgbClr val="FFD700"/>
            </a:solidFill>
            <a:miter/>
            <a:tailEnd type="oval"/>
          </a:ln>
        </p:spPr>
        <p:txBody>
          <a:bodyPr lIns="45718" tIns="45718" rIns="45718" bIns="45718"/>
          <a:lstStyle/>
          <a:p>
            <a:endParaRPr/>
          </a:p>
        </p:txBody>
      </p:sp>
      <p:pic>
        <p:nvPicPr>
          <p:cNvPr id="10" name="Picture 4" descr="C:\Users\Sandra\Desktop\CEE-Attorneys_OJJHnePager_DOV-(3).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663692" y="3333629"/>
            <a:ext cx="266700" cy="27622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C:\Users\Sandra\Desktop\CEE-Attorneys_OJJHnePager_DOV-(3).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5962650" y="2298909"/>
            <a:ext cx="266700" cy="27622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C:\Users\Sandra\Desktop\CEE-Attorneys_OJJHnePager_DOV-(3).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418709" y="5869788"/>
            <a:ext cx="266700" cy="27622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C:\Users\Sandra\Desktop\CEE-Attorneys_OJJHnePager_DOV-(3).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571550" y="4754880"/>
            <a:ext cx="266700" cy="276225"/>
          </a:xfrm>
          <a:prstGeom prst="rect">
            <a:avLst/>
          </a:prstGeom>
          <a:noFill/>
          <a:extLst>
            <a:ext uri="{909E8E84-426E-40DD-AFC4-6F175D3DCCD1}">
              <a14:hiddenFill xmlns:a14="http://schemas.microsoft.com/office/drawing/2010/main">
                <a:solidFill>
                  <a:srgbClr val="FFFFFF"/>
                </a:solidFill>
              </a14:hiddenFill>
            </a:ext>
          </a:extLst>
        </p:spPr>
      </p:pic>
      <p:sp>
        <p:nvSpPr>
          <p:cNvPr id="14" name="Freeform 13"/>
          <p:cNvSpPr/>
          <p:nvPr userDrawn="1"/>
        </p:nvSpPr>
        <p:spPr>
          <a:xfrm>
            <a:off x="4348065" y="3694922"/>
            <a:ext cx="7856376" cy="3750907"/>
          </a:xfrm>
          <a:custGeom>
            <a:avLst/>
            <a:gdLst>
              <a:gd name="connsiteX0" fmla="*/ 3377682 w 7856376"/>
              <a:gd name="connsiteY0" fmla="*/ 2295331 h 3750907"/>
              <a:gd name="connsiteX1" fmla="*/ 3340359 w 7856376"/>
              <a:gd name="connsiteY1" fmla="*/ 1194319 h 3750907"/>
              <a:gd name="connsiteX2" fmla="*/ 4590662 w 7856376"/>
              <a:gd name="connsiteY2" fmla="*/ 1436915 h 3750907"/>
              <a:gd name="connsiteX3" fmla="*/ 4142792 w 7856376"/>
              <a:gd name="connsiteY3" fmla="*/ 2034074 h 3750907"/>
              <a:gd name="connsiteX4" fmla="*/ 4572000 w 7856376"/>
              <a:gd name="connsiteY4" fmla="*/ 2425960 h 3750907"/>
              <a:gd name="connsiteX5" fmla="*/ 5430417 w 7856376"/>
              <a:gd name="connsiteY5" fmla="*/ 2164702 h 3750907"/>
              <a:gd name="connsiteX6" fmla="*/ 5673013 w 7856376"/>
              <a:gd name="connsiteY6" fmla="*/ 1586205 h 3750907"/>
              <a:gd name="connsiteX7" fmla="*/ 4721290 w 7856376"/>
              <a:gd name="connsiteY7" fmla="*/ 839756 h 3750907"/>
              <a:gd name="connsiteX8" fmla="*/ 3321698 w 7856376"/>
              <a:gd name="connsiteY8" fmla="*/ 1194319 h 3750907"/>
              <a:gd name="connsiteX9" fmla="*/ 2369976 w 7856376"/>
              <a:gd name="connsiteY9" fmla="*/ 1045029 h 3750907"/>
              <a:gd name="connsiteX10" fmla="*/ 2183364 w 7856376"/>
              <a:gd name="connsiteY10" fmla="*/ 2332654 h 3750907"/>
              <a:gd name="connsiteX11" fmla="*/ 3433666 w 7856376"/>
              <a:gd name="connsiteY11" fmla="*/ 2332654 h 3750907"/>
              <a:gd name="connsiteX12" fmla="*/ 4161453 w 7856376"/>
              <a:gd name="connsiteY12" fmla="*/ 1978090 h 3750907"/>
              <a:gd name="connsiteX13" fmla="*/ 4030825 w 7856376"/>
              <a:gd name="connsiteY13" fmla="*/ 3135086 h 3750907"/>
              <a:gd name="connsiteX14" fmla="*/ 5075853 w 7856376"/>
              <a:gd name="connsiteY14" fmla="*/ 3228392 h 3750907"/>
              <a:gd name="connsiteX15" fmla="*/ 6699380 w 7856376"/>
              <a:gd name="connsiteY15" fmla="*/ 2575249 h 3750907"/>
              <a:gd name="connsiteX16" fmla="*/ 5673013 w 7856376"/>
              <a:gd name="connsiteY16" fmla="*/ 1567543 h 3750907"/>
              <a:gd name="connsiteX17" fmla="*/ 6718041 w 7856376"/>
              <a:gd name="connsiteY17" fmla="*/ 877078 h 3750907"/>
              <a:gd name="connsiteX18" fmla="*/ 6662057 w 7856376"/>
              <a:gd name="connsiteY18" fmla="*/ 2537927 h 3750907"/>
              <a:gd name="connsiteX19" fmla="*/ 7203233 w 7856376"/>
              <a:gd name="connsiteY19" fmla="*/ 3508311 h 3750907"/>
              <a:gd name="connsiteX20" fmla="*/ 7856376 w 7856376"/>
              <a:gd name="connsiteY20" fmla="*/ 1996751 h 3750907"/>
              <a:gd name="connsiteX21" fmla="*/ 6718041 w 7856376"/>
              <a:gd name="connsiteY21" fmla="*/ 858417 h 3750907"/>
              <a:gd name="connsiteX22" fmla="*/ 4739951 w 7856376"/>
              <a:gd name="connsiteY22" fmla="*/ 839756 h 3750907"/>
              <a:gd name="connsiteX23" fmla="*/ 2388637 w 7856376"/>
              <a:gd name="connsiteY23" fmla="*/ 1026368 h 3750907"/>
              <a:gd name="connsiteX24" fmla="*/ 4049486 w 7856376"/>
              <a:gd name="connsiteY24" fmla="*/ 373225 h 3750907"/>
              <a:gd name="connsiteX25" fmla="*/ 4702629 w 7856376"/>
              <a:gd name="connsiteY25" fmla="*/ 802433 h 3750907"/>
              <a:gd name="connsiteX26" fmla="*/ 4180115 w 7856376"/>
              <a:gd name="connsiteY26" fmla="*/ 0 h 3750907"/>
              <a:gd name="connsiteX27" fmla="*/ 4049486 w 7856376"/>
              <a:gd name="connsiteY27" fmla="*/ 373225 h 3750907"/>
              <a:gd name="connsiteX28" fmla="*/ 298580 w 7856376"/>
              <a:gd name="connsiteY28" fmla="*/ 1156996 h 3750907"/>
              <a:gd name="connsiteX29" fmla="*/ 2388637 w 7856376"/>
              <a:gd name="connsiteY29" fmla="*/ 1063690 h 3750907"/>
              <a:gd name="connsiteX30" fmla="*/ 0 w 7856376"/>
              <a:gd name="connsiteY30" fmla="*/ 3153747 h 3750907"/>
              <a:gd name="connsiteX31" fmla="*/ 2202025 w 7856376"/>
              <a:gd name="connsiteY31" fmla="*/ 2332654 h 3750907"/>
              <a:gd name="connsiteX32" fmla="*/ 2407298 w 7856376"/>
              <a:gd name="connsiteY32" fmla="*/ 3750907 h 3750907"/>
              <a:gd name="connsiteX33" fmla="*/ 3526972 w 7856376"/>
              <a:gd name="connsiteY33" fmla="*/ 3340360 h 3750907"/>
              <a:gd name="connsiteX34" fmla="*/ 3433666 w 7856376"/>
              <a:gd name="connsiteY34" fmla="*/ 2332654 h 3750907"/>
              <a:gd name="connsiteX35" fmla="*/ 3470988 w 7856376"/>
              <a:gd name="connsiteY35" fmla="*/ 2407298 h 3750907"/>
              <a:gd name="connsiteX36" fmla="*/ 3433666 w 7856376"/>
              <a:gd name="connsiteY36" fmla="*/ 2369976 h 3750907"/>
              <a:gd name="connsiteX0" fmla="*/ 3377682 w 7856376"/>
              <a:gd name="connsiteY0" fmla="*/ 2295331 h 3750907"/>
              <a:gd name="connsiteX1" fmla="*/ 3340359 w 7856376"/>
              <a:gd name="connsiteY1" fmla="*/ 1194319 h 3750907"/>
              <a:gd name="connsiteX2" fmla="*/ 4590662 w 7856376"/>
              <a:gd name="connsiteY2" fmla="*/ 1436915 h 3750907"/>
              <a:gd name="connsiteX3" fmla="*/ 4254759 w 7856376"/>
              <a:gd name="connsiteY3" fmla="*/ 2015413 h 3750907"/>
              <a:gd name="connsiteX4" fmla="*/ 4572000 w 7856376"/>
              <a:gd name="connsiteY4" fmla="*/ 2425960 h 3750907"/>
              <a:gd name="connsiteX5" fmla="*/ 5430417 w 7856376"/>
              <a:gd name="connsiteY5" fmla="*/ 2164702 h 3750907"/>
              <a:gd name="connsiteX6" fmla="*/ 5673013 w 7856376"/>
              <a:gd name="connsiteY6" fmla="*/ 1586205 h 3750907"/>
              <a:gd name="connsiteX7" fmla="*/ 4721290 w 7856376"/>
              <a:gd name="connsiteY7" fmla="*/ 839756 h 3750907"/>
              <a:gd name="connsiteX8" fmla="*/ 3321698 w 7856376"/>
              <a:gd name="connsiteY8" fmla="*/ 1194319 h 3750907"/>
              <a:gd name="connsiteX9" fmla="*/ 2369976 w 7856376"/>
              <a:gd name="connsiteY9" fmla="*/ 1045029 h 3750907"/>
              <a:gd name="connsiteX10" fmla="*/ 2183364 w 7856376"/>
              <a:gd name="connsiteY10" fmla="*/ 2332654 h 3750907"/>
              <a:gd name="connsiteX11" fmla="*/ 3433666 w 7856376"/>
              <a:gd name="connsiteY11" fmla="*/ 2332654 h 3750907"/>
              <a:gd name="connsiteX12" fmla="*/ 4161453 w 7856376"/>
              <a:gd name="connsiteY12" fmla="*/ 1978090 h 3750907"/>
              <a:gd name="connsiteX13" fmla="*/ 4030825 w 7856376"/>
              <a:gd name="connsiteY13" fmla="*/ 3135086 h 3750907"/>
              <a:gd name="connsiteX14" fmla="*/ 5075853 w 7856376"/>
              <a:gd name="connsiteY14" fmla="*/ 3228392 h 3750907"/>
              <a:gd name="connsiteX15" fmla="*/ 6699380 w 7856376"/>
              <a:gd name="connsiteY15" fmla="*/ 2575249 h 3750907"/>
              <a:gd name="connsiteX16" fmla="*/ 5673013 w 7856376"/>
              <a:gd name="connsiteY16" fmla="*/ 1567543 h 3750907"/>
              <a:gd name="connsiteX17" fmla="*/ 6718041 w 7856376"/>
              <a:gd name="connsiteY17" fmla="*/ 877078 h 3750907"/>
              <a:gd name="connsiteX18" fmla="*/ 6662057 w 7856376"/>
              <a:gd name="connsiteY18" fmla="*/ 2537927 h 3750907"/>
              <a:gd name="connsiteX19" fmla="*/ 7203233 w 7856376"/>
              <a:gd name="connsiteY19" fmla="*/ 3508311 h 3750907"/>
              <a:gd name="connsiteX20" fmla="*/ 7856376 w 7856376"/>
              <a:gd name="connsiteY20" fmla="*/ 1996751 h 3750907"/>
              <a:gd name="connsiteX21" fmla="*/ 6718041 w 7856376"/>
              <a:gd name="connsiteY21" fmla="*/ 858417 h 3750907"/>
              <a:gd name="connsiteX22" fmla="*/ 4739951 w 7856376"/>
              <a:gd name="connsiteY22" fmla="*/ 839756 h 3750907"/>
              <a:gd name="connsiteX23" fmla="*/ 2388637 w 7856376"/>
              <a:gd name="connsiteY23" fmla="*/ 1026368 h 3750907"/>
              <a:gd name="connsiteX24" fmla="*/ 4049486 w 7856376"/>
              <a:gd name="connsiteY24" fmla="*/ 373225 h 3750907"/>
              <a:gd name="connsiteX25" fmla="*/ 4702629 w 7856376"/>
              <a:gd name="connsiteY25" fmla="*/ 802433 h 3750907"/>
              <a:gd name="connsiteX26" fmla="*/ 4180115 w 7856376"/>
              <a:gd name="connsiteY26" fmla="*/ 0 h 3750907"/>
              <a:gd name="connsiteX27" fmla="*/ 4049486 w 7856376"/>
              <a:gd name="connsiteY27" fmla="*/ 373225 h 3750907"/>
              <a:gd name="connsiteX28" fmla="*/ 298580 w 7856376"/>
              <a:gd name="connsiteY28" fmla="*/ 1156996 h 3750907"/>
              <a:gd name="connsiteX29" fmla="*/ 2388637 w 7856376"/>
              <a:gd name="connsiteY29" fmla="*/ 1063690 h 3750907"/>
              <a:gd name="connsiteX30" fmla="*/ 0 w 7856376"/>
              <a:gd name="connsiteY30" fmla="*/ 3153747 h 3750907"/>
              <a:gd name="connsiteX31" fmla="*/ 2202025 w 7856376"/>
              <a:gd name="connsiteY31" fmla="*/ 2332654 h 3750907"/>
              <a:gd name="connsiteX32" fmla="*/ 2407298 w 7856376"/>
              <a:gd name="connsiteY32" fmla="*/ 3750907 h 3750907"/>
              <a:gd name="connsiteX33" fmla="*/ 3526972 w 7856376"/>
              <a:gd name="connsiteY33" fmla="*/ 3340360 h 3750907"/>
              <a:gd name="connsiteX34" fmla="*/ 3433666 w 7856376"/>
              <a:gd name="connsiteY34" fmla="*/ 2332654 h 3750907"/>
              <a:gd name="connsiteX35" fmla="*/ 3470988 w 7856376"/>
              <a:gd name="connsiteY35" fmla="*/ 2407298 h 3750907"/>
              <a:gd name="connsiteX36" fmla="*/ 3433666 w 7856376"/>
              <a:gd name="connsiteY36" fmla="*/ 2369976 h 3750907"/>
              <a:gd name="connsiteX0" fmla="*/ 3377682 w 7856376"/>
              <a:gd name="connsiteY0" fmla="*/ 2295331 h 3750907"/>
              <a:gd name="connsiteX1" fmla="*/ 3340359 w 7856376"/>
              <a:gd name="connsiteY1" fmla="*/ 1194319 h 3750907"/>
              <a:gd name="connsiteX2" fmla="*/ 4590662 w 7856376"/>
              <a:gd name="connsiteY2" fmla="*/ 1436915 h 3750907"/>
              <a:gd name="connsiteX3" fmla="*/ 4161453 w 7856376"/>
              <a:gd name="connsiteY3" fmla="*/ 1978091 h 3750907"/>
              <a:gd name="connsiteX4" fmla="*/ 4572000 w 7856376"/>
              <a:gd name="connsiteY4" fmla="*/ 2425960 h 3750907"/>
              <a:gd name="connsiteX5" fmla="*/ 5430417 w 7856376"/>
              <a:gd name="connsiteY5" fmla="*/ 2164702 h 3750907"/>
              <a:gd name="connsiteX6" fmla="*/ 5673013 w 7856376"/>
              <a:gd name="connsiteY6" fmla="*/ 1586205 h 3750907"/>
              <a:gd name="connsiteX7" fmla="*/ 4721290 w 7856376"/>
              <a:gd name="connsiteY7" fmla="*/ 839756 h 3750907"/>
              <a:gd name="connsiteX8" fmla="*/ 3321698 w 7856376"/>
              <a:gd name="connsiteY8" fmla="*/ 1194319 h 3750907"/>
              <a:gd name="connsiteX9" fmla="*/ 2369976 w 7856376"/>
              <a:gd name="connsiteY9" fmla="*/ 1045029 h 3750907"/>
              <a:gd name="connsiteX10" fmla="*/ 2183364 w 7856376"/>
              <a:gd name="connsiteY10" fmla="*/ 2332654 h 3750907"/>
              <a:gd name="connsiteX11" fmla="*/ 3433666 w 7856376"/>
              <a:gd name="connsiteY11" fmla="*/ 2332654 h 3750907"/>
              <a:gd name="connsiteX12" fmla="*/ 4161453 w 7856376"/>
              <a:gd name="connsiteY12" fmla="*/ 1978090 h 3750907"/>
              <a:gd name="connsiteX13" fmla="*/ 4030825 w 7856376"/>
              <a:gd name="connsiteY13" fmla="*/ 3135086 h 3750907"/>
              <a:gd name="connsiteX14" fmla="*/ 5075853 w 7856376"/>
              <a:gd name="connsiteY14" fmla="*/ 3228392 h 3750907"/>
              <a:gd name="connsiteX15" fmla="*/ 6699380 w 7856376"/>
              <a:gd name="connsiteY15" fmla="*/ 2575249 h 3750907"/>
              <a:gd name="connsiteX16" fmla="*/ 5673013 w 7856376"/>
              <a:gd name="connsiteY16" fmla="*/ 1567543 h 3750907"/>
              <a:gd name="connsiteX17" fmla="*/ 6718041 w 7856376"/>
              <a:gd name="connsiteY17" fmla="*/ 877078 h 3750907"/>
              <a:gd name="connsiteX18" fmla="*/ 6662057 w 7856376"/>
              <a:gd name="connsiteY18" fmla="*/ 2537927 h 3750907"/>
              <a:gd name="connsiteX19" fmla="*/ 7203233 w 7856376"/>
              <a:gd name="connsiteY19" fmla="*/ 3508311 h 3750907"/>
              <a:gd name="connsiteX20" fmla="*/ 7856376 w 7856376"/>
              <a:gd name="connsiteY20" fmla="*/ 1996751 h 3750907"/>
              <a:gd name="connsiteX21" fmla="*/ 6718041 w 7856376"/>
              <a:gd name="connsiteY21" fmla="*/ 858417 h 3750907"/>
              <a:gd name="connsiteX22" fmla="*/ 4739951 w 7856376"/>
              <a:gd name="connsiteY22" fmla="*/ 839756 h 3750907"/>
              <a:gd name="connsiteX23" fmla="*/ 2388637 w 7856376"/>
              <a:gd name="connsiteY23" fmla="*/ 1026368 h 3750907"/>
              <a:gd name="connsiteX24" fmla="*/ 4049486 w 7856376"/>
              <a:gd name="connsiteY24" fmla="*/ 373225 h 3750907"/>
              <a:gd name="connsiteX25" fmla="*/ 4702629 w 7856376"/>
              <a:gd name="connsiteY25" fmla="*/ 802433 h 3750907"/>
              <a:gd name="connsiteX26" fmla="*/ 4180115 w 7856376"/>
              <a:gd name="connsiteY26" fmla="*/ 0 h 3750907"/>
              <a:gd name="connsiteX27" fmla="*/ 4049486 w 7856376"/>
              <a:gd name="connsiteY27" fmla="*/ 373225 h 3750907"/>
              <a:gd name="connsiteX28" fmla="*/ 298580 w 7856376"/>
              <a:gd name="connsiteY28" fmla="*/ 1156996 h 3750907"/>
              <a:gd name="connsiteX29" fmla="*/ 2388637 w 7856376"/>
              <a:gd name="connsiteY29" fmla="*/ 1063690 h 3750907"/>
              <a:gd name="connsiteX30" fmla="*/ 0 w 7856376"/>
              <a:gd name="connsiteY30" fmla="*/ 3153747 h 3750907"/>
              <a:gd name="connsiteX31" fmla="*/ 2202025 w 7856376"/>
              <a:gd name="connsiteY31" fmla="*/ 2332654 h 3750907"/>
              <a:gd name="connsiteX32" fmla="*/ 2407298 w 7856376"/>
              <a:gd name="connsiteY32" fmla="*/ 3750907 h 3750907"/>
              <a:gd name="connsiteX33" fmla="*/ 3526972 w 7856376"/>
              <a:gd name="connsiteY33" fmla="*/ 3340360 h 3750907"/>
              <a:gd name="connsiteX34" fmla="*/ 3433666 w 7856376"/>
              <a:gd name="connsiteY34" fmla="*/ 2332654 h 3750907"/>
              <a:gd name="connsiteX35" fmla="*/ 3470988 w 7856376"/>
              <a:gd name="connsiteY35" fmla="*/ 2407298 h 3750907"/>
              <a:gd name="connsiteX36" fmla="*/ 3433666 w 7856376"/>
              <a:gd name="connsiteY36" fmla="*/ 2369976 h 3750907"/>
              <a:gd name="connsiteX0" fmla="*/ 3377682 w 7856376"/>
              <a:gd name="connsiteY0" fmla="*/ 2295331 h 3750907"/>
              <a:gd name="connsiteX1" fmla="*/ 3340359 w 7856376"/>
              <a:gd name="connsiteY1" fmla="*/ 1194319 h 3750907"/>
              <a:gd name="connsiteX2" fmla="*/ 4590662 w 7856376"/>
              <a:gd name="connsiteY2" fmla="*/ 1436915 h 3750907"/>
              <a:gd name="connsiteX3" fmla="*/ 4161453 w 7856376"/>
              <a:gd name="connsiteY3" fmla="*/ 1978091 h 3750907"/>
              <a:gd name="connsiteX4" fmla="*/ 4572000 w 7856376"/>
              <a:gd name="connsiteY4" fmla="*/ 2425960 h 3750907"/>
              <a:gd name="connsiteX5" fmla="*/ 5430417 w 7856376"/>
              <a:gd name="connsiteY5" fmla="*/ 2164702 h 3750907"/>
              <a:gd name="connsiteX6" fmla="*/ 5673013 w 7856376"/>
              <a:gd name="connsiteY6" fmla="*/ 1586205 h 3750907"/>
              <a:gd name="connsiteX7" fmla="*/ 4721290 w 7856376"/>
              <a:gd name="connsiteY7" fmla="*/ 839756 h 3750907"/>
              <a:gd name="connsiteX8" fmla="*/ 3321698 w 7856376"/>
              <a:gd name="connsiteY8" fmla="*/ 1194319 h 3750907"/>
              <a:gd name="connsiteX9" fmla="*/ 2369976 w 7856376"/>
              <a:gd name="connsiteY9" fmla="*/ 1045029 h 3750907"/>
              <a:gd name="connsiteX10" fmla="*/ 2183364 w 7856376"/>
              <a:gd name="connsiteY10" fmla="*/ 2332654 h 3750907"/>
              <a:gd name="connsiteX11" fmla="*/ 3433666 w 7856376"/>
              <a:gd name="connsiteY11" fmla="*/ 2332654 h 3750907"/>
              <a:gd name="connsiteX12" fmla="*/ 4161453 w 7856376"/>
              <a:gd name="connsiteY12" fmla="*/ 1978090 h 3750907"/>
              <a:gd name="connsiteX13" fmla="*/ 4030825 w 7856376"/>
              <a:gd name="connsiteY13" fmla="*/ 3135086 h 3750907"/>
              <a:gd name="connsiteX14" fmla="*/ 5075853 w 7856376"/>
              <a:gd name="connsiteY14" fmla="*/ 3228392 h 3750907"/>
              <a:gd name="connsiteX15" fmla="*/ 6699380 w 7856376"/>
              <a:gd name="connsiteY15" fmla="*/ 2575249 h 3750907"/>
              <a:gd name="connsiteX16" fmla="*/ 5673013 w 7856376"/>
              <a:gd name="connsiteY16" fmla="*/ 1567543 h 3750907"/>
              <a:gd name="connsiteX17" fmla="*/ 6718041 w 7856376"/>
              <a:gd name="connsiteY17" fmla="*/ 877078 h 3750907"/>
              <a:gd name="connsiteX18" fmla="*/ 6662057 w 7856376"/>
              <a:gd name="connsiteY18" fmla="*/ 2537927 h 3750907"/>
              <a:gd name="connsiteX19" fmla="*/ 7203233 w 7856376"/>
              <a:gd name="connsiteY19" fmla="*/ 3508311 h 3750907"/>
              <a:gd name="connsiteX20" fmla="*/ 7856376 w 7856376"/>
              <a:gd name="connsiteY20" fmla="*/ 1996751 h 3750907"/>
              <a:gd name="connsiteX21" fmla="*/ 6718041 w 7856376"/>
              <a:gd name="connsiteY21" fmla="*/ 858417 h 3750907"/>
              <a:gd name="connsiteX22" fmla="*/ 4739951 w 7856376"/>
              <a:gd name="connsiteY22" fmla="*/ 839756 h 3750907"/>
              <a:gd name="connsiteX23" fmla="*/ 2388637 w 7856376"/>
              <a:gd name="connsiteY23" fmla="*/ 1026368 h 3750907"/>
              <a:gd name="connsiteX24" fmla="*/ 4049486 w 7856376"/>
              <a:gd name="connsiteY24" fmla="*/ 373225 h 3750907"/>
              <a:gd name="connsiteX25" fmla="*/ 4702629 w 7856376"/>
              <a:gd name="connsiteY25" fmla="*/ 802433 h 3750907"/>
              <a:gd name="connsiteX26" fmla="*/ 4180115 w 7856376"/>
              <a:gd name="connsiteY26" fmla="*/ 0 h 3750907"/>
              <a:gd name="connsiteX27" fmla="*/ 4049486 w 7856376"/>
              <a:gd name="connsiteY27" fmla="*/ 373225 h 3750907"/>
              <a:gd name="connsiteX28" fmla="*/ 298580 w 7856376"/>
              <a:gd name="connsiteY28" fmla="*/ 1156996 h 3750907"/>
              <a:gd name="connsiteX29" fmla="*/ 2388637 w 7856376"/>
              <a:gd name="connsiteY29" fmla="*/ 1063690 h 3750907"/>
              <a:gd name="connsiteX30" fmla="*/ 0 w 7856376"/>
              <a:gd name="connsiteY30" fmla="*/ 3153747 h 3750907"/>
              <a:gd name="connsiteX31" fmla="*/ 2202025 w 7856376"/>
              <a:gd name="connsiteY31" fmla="*/ 2332654 h 3750907"/>
              <a:gd name="connsiteX32" fmla="*/ 2407298 w 7856376"/>
              <a:gd name="connsiteY32" fmla="*/ 3750907 h 3750907"/>
              <a:gd name="connsiteX33" fmla="*/ 3526972 w 7856376"/>
              <a:gd name="connsiteY33" fmla="*/ 3340360 h 3750907"/>
              <a:gd name="connsiteX34" fmla="*/ 3433666 w 7856376"/>
              <a:gd name="connsiteY34" fmla="*/ 2332654 h 3750907"/>
              <a:gd name="connsiteX35" fmla="*/ 3470988 w 7856376"/>
              <a:gd name="connsiteY35" fmla="*/ 2407298 h 3750907"/>
              <a:gd name="connsiteX36" fmla="*/ 3433666 w 7856376"/>
              <a:gd name="connsiteY36" fmla="*/ 2369976 h 3750907"/>
              <a:gd name="connsiteX0" fmla="*/ 3377682 w 7856376"/>
              <a:gd name="connsiteY0" fmla="*/ 2295331 h 3750907"/>
              <a:gd name="connsiteX1" fmla="*/ 3340359 w 7856376"/>
              <a:gd name="connsiteY1" fmla="*/ 1194319 h 3750907"/>
              <a:gd name="connsiteX2" fmla="*/ 4590662 w 7856376"/>
              <a:gd name="connsiteY2" fmla="*/ 1436915 h 3750907"/>
              <a:gd name="connsiteX3" fmla="*/ 4161453 w 7856376"/>
              <a:gd name="connsiteY3" fmla="*/ 1978091 h 3750907"/>
              <a:gd name="connsiteX4" fmla="*/ 4572000 w 7856376"/>
              <a:gd name="connsiteY4" fmla="*/ 2425960 h 3750907"/>
              <a:gd name="connsiteX5" fmla="*/ 5430417 w 7856376"/>
              <a:gd name="connsiteY5" fmla="*/ 2164702 h 3750907"/>
              <a:gd name="connsiteX6" fmla="*/ 5673013 w 7856376"/>
              <a:gd name="connsiteY6" fmla="*/ 1586205 h 3750907"/>
              <a:gd name="connsiteX7" fmla="*/ 4721290 w 7856376"/>
              <a:gd name="connsiteY7" fmla="*/ 839756 h 3750907"/>
              <a:gd name="connsiteX8" fmla="*/ 3321698 w 7856376"/>
              <a:gd name="connsiteY8" fmla="*/ 1194319 h 3750907"/>
              <a:gd name="connsiteX9" fmla="*/ 2369976 w 7856376"/>
              <a:gd name="connsiteY9" fmla="*/ 1045029 h 3750907"/>
              <a:gd name="connsiteX10" fmla="*/ 2183364 w 7856376"/>
              <a:gd name="connsiteY10" fmla="*/ 2332654 h 3750907"/>
              <a:gd name="connsiteX11" fmla="*/ 3433666 w 7856376"/>
              <a:gd name="connsiteY11" fmla="*/ 2332654 h 3750907"/>
              <a:gd name="connsiteX12" fmla="*/ 4161453 w 7856376"/>
              <a:gd name="connsiteY12" fmla="*/ 1978090 h 3750907"/>
              <a:gd name="connsiteX13" fmla="*/ 4030825 w 7856376"/>
              <a:gd name="connsiteY13" fmla="*/ 3135086 h 3750907"/>
              <a:gd name="connsiteX14" fmla="*/ 5075853 w 7856376"/>
              <a:gd name="connsiteY14" fmla="*/ 3228392 h 3750907"/>
              <a:gd name="connsiteX15" fmla="*/ 6699380 w 7856376"/>
              <a:gd name="connsiteY15" fmla="*/ 2575249 h 3750907"/>
              <a:gd name="connsiteX16" fmla="*/ 5673013 w 7856376"/>
              <a:gd name="connsiteY16" fmla="*/ 1567543 h 3750907"/>
              <a:gd name="connsiteX17" fmla="*/ 6718041 w 7856376"/>
              <a:gd name="connsiteY17" fmla="*/ 877078 h 3750907"/>
              <a:gd name="connsiteX18" fmla="*/ 6662057 w 7856376"/>
              <a:gd name="connsiteY18" fmla="*/ 2537927 h 3750907"/>
              <a:gd name="connsiteX19" fmla="*/ 7203233 w 7856376"/>
              <a:gd name="connsiteY19" fmla="*/ 3508311 h 3750907"/>
              <a:gd name="connsiteX20" fmla="*/ 7856376 w 7856376"/>
              <a:gd name="connsiteY20" fmla="*/ 1996751 h 3750907"/>
              <a:gd name="connsiteX21" fmla="*/ 6718041 w 7856376"/>
              <a:gd name="connsiteY21" fmla="*/ 858417 h 3750907"/>
              <a:gd name="connsiteX22" fmla="*/ 4739951 w 7856376"/>
              <a:gd name="connsiteY22" fmla="*/ 839756 h 3750907"/>
              <a:gd name="connsiteX23" fmla="*/ 2388637 w 7856376"/>
              <a:gd name="connsiteY23" fmla="*/ 1026368 h 3750907"/>
              <a:gd name="connsiteX24" fmla="*/ 4049486 w 7856376"/>
              <a:gd name="connsiteY24" fmla="*/ 373225 h 3750907"/>
              <a:gd name="connsiteX25" fmla="*/ 4702629 w 7856376"/>
              <a:gd name="connsiteY25" fmla="*/ 802433 h 3750907"/>
              <a:gd name="connsiteX26" fmla="*/ 4180115 w 7856376"/>
              <a:gd name="connsiteY26" fmla="*/ 0 h 3750907"/>
              <a:gd name="connsiteX27" fmla="*/ 4049486 w 7856376"/>
              <a:gd name="connsiteY27" fmla="*/ 373225 h 3750907"/>
              <a:gd name="connsiteX28" fmla="*/ 298580 w 7856376"/>
              <a:gd name="connsiteY28" fmla="*/ 1156996 h 3750907"/>
              <a:gd name="connsiteX29" fmla="*/ 2388637 w 7856376"/>
              <a:gd name="connsiteY29" fmla="*/ 1063690 h 3750907"/>
              <a:gd name="connsiteX30" fmla="*/ 0 w 7856376"/>
              <a:gd name="connsiteY30" fmla="*/ 3153747 h 3750907"/>
              <a:gd name="connsiteX31" fmla="*/ 2006953 w 7856376"/>
              <a:gd name="connsiteY31" fmla="*/ 2649646 h 3750907"/>
              <a:gd name="connsiteX32" fmla="*/ 2407298 w 7856376"/>
              <a:gd name="connsiteY32" fmla="*/ 3750907 h 3750907"/>
              <a:gd name="connsiteX33" fmla="*/ 3526972 w 7856376"/>
              <a:gd name="connsiteY33" fmla="*/ 3340360 h 3750907"/>
              <a:gd name="connsiteX34" fmla="*/ 3433666 w 7856376"/>
              <a:gd name="connsiteY34" fmla="*/ 2332654 h 3750907"/>
              <a:gd name="connsiteX35" fmla="*/ 3470988 w 7856376"/>
              <a:gd name="connsiteY35" fmla="*/ 2407298 h 3750907"/>
              <a:gd name="connsiteX36" fmla="*/ 3433666 w 7856376"/>
              <a:gd name="connsiteY36" fmla="*/ 2369976 h 3750907"/>
              <a:gd name="connsiteX0" fmla="*/ 3377682 w 7856376"/>
              <a:gd name="connsiteY0" fmla="*/ 2295331 h 3750907"/>
              <a:gd name="connsiteX1" fmla="*/ 3340359 w 7856376"/>
              <a:gd name="connsiteY1" fmla="*/ 1194319 h 3750907"/>
              <a:gd name="connsiteX2" fmla="*/ 4590662 w 7856376"/>
              <a:gd name="connsiteY2" fmla="*/ 1436915 h 3750907"/>
              <a:gd name="connsiteX3" fmla="*/ 4161453 w 7856376"/>
              <a:gd name="connsiteY3" fmla="*/ 1978091 h 3750907"/>
              <a:gd name="connsiteX4" fmla="*/ 4572000 w 7856376"/>
              <a:gd name="connsiteY4" fmla="*/ 2425960 h 3750907"/>
              <a:gd name="connsiteX5" fmla="*/ 5430417 w 7856376"/>
              <a:gd name="connsiteY5" fmla="*/ 2164702 h 3750907"/>
              <a:gd name="connsiteX6" fmla="*/ 5673013 w 7856376"/>
              <a:gd name="connsiteY6" fmla="*/ 1586205 h 3750907"/>
              <a:gd name="connsiteX7" fmla="*/ 4721290 w 7856376"/>
              <a:gd name="connsiteY7" fmla="*/ 839756 h 3750907"/>
              <a:gd name="connsiteX8" fmla="*/ 3321698 w 7856376"/>
              <a:gd name="connsiteY8" fmla="*/ 1194319 h 3750907"/>
              <a:gd name="connsiteX9" fmla="*/ 2369976 w 7856376"/>
              <a:gd name="connsiteY9" fmla="*/ 1045029 h 3750907"/>
              <a:gd name="connsiteX10" fmla="*/ 2183364 w 7856376"/>
              <a:gd name="connsiteY10" fmla="*/ 2332654 h 3750907"/>
              <a:gd name="connsiteX11" fmla="*/ 3433666 w 7856376"/>
              <a:gd name="connsiteY11" fmla="*/ 2332654 h 3750907"/>
              <a:gd name="connsiteX12" fmla="*/ 4161453 w 7856376"/>
              <a:gd name="connsiteY12" fmla="*/ 1978090 h 3750907"/>
              <a:gd name="connsiteX13" fmla="*/ 4030825 w 7856376"/>
              <a:gd name="connsiteY13" fmla="*/ 3135086 h 3750907"/>
              <a:gd name="connsiteX14" fmla="*/ 5075853 w 7856376"/>
              <a:gd name="connsiteY14" fmla="*/ 3228392 h 3750907"/>
              <a:gd name="connsiteX15" fmla="*/ 6699380 w 7856376"/>
              <a:gd name="connsiteY15" fmla="*/ 2575249 h 3750907"/>
              <a:gd name="connsiteX16" fmla="*/ 5673013 w 7856376"/>
              <a:gd name="connsiteY16" fmla="*/ 1567543 h 3750907"/>
              <a:gd name="connsiteX17" fmla="*/ 6718041 w 7856376"/>
              <a:gd name="connsiteY17" fmla="*/ 877078 h 3750907"/>
              <a:gd name="connsiteX18" fmla="*/ 6662057 w 7856376"/>
              <a:gd name="connsiteY18" fmla="*/ 2537927 h 3750907"/>
              <a:gd name="connsiteX19" fmla="*/ 7203233 w 7856376"/>
              <a:gd name="connsiteY19" fmla="*/ 3508311 h 3750907"/>
              <a:gd name="connsiteX20" fmla="*/ 7856376 w 7856376"/>
              <a:gd name="connsiteY20" fmla="*/ 1996751 h 3750907"/>
              <a:gd name="connsiteX21" fmla="*/ 6718041 w 7856376"/>
              <a:gd name="connsiteY21" fmla="*/ 858417 h 3750907"/>
              <a:gd name="connsiteX22" fmla="*/ 4739951 w 7856376"/>
              <a:gd name="connsiteY22" fmla="*/ 839756 h 3750907"/>
              <a:gd name="connsiteX23" fmla="*/ 2388637 w 7856376"/>
              <a:gd name="connsiteY23" fmla="*/ 1026368 h 3750907"/>
              <a:gd name="connsiteX24" fmla="*/ 4049486 w 7856376"/>
              <a:gd name="connsiteY24" fmla="*/ 373225 h 3750907"/>
              <a:gd name="connsiteX25" fmla="*/ 4702629 w 7856376"/>
              <a:gd name="connsiteY25" fmla="*/ 802433 h 3750907"/>
              <a:gd name="connsiteX26" fmla="*/ 4180115 w 7856376"/>
              <a:gd name="connsiteY26" fmla="*/ 0 h 3750907"/>
              <a:gd name="connsiteX27" fmla="*/ 4049486 w 7856376"/>
              <a:gd name="connsiteY27" fmla="*/ 373225 h 3750907"/>
              <a:gd name="connsiteX28" fmla="*/ 298580 w 7856376"/>
              <a:gd name="connsiteY28" fmla="*/ 1156996 h 3750907"/>
              <a:gd name="connsiteX29" fmla="*/ 2388637 w 7856376"/>
              <a:gd name="connsiteY29" fmla="*/ 1063690 h 3750907"/>
              <a:gd name="connsiteX30" fmla="*/ 0 w 7856376"/>
              <a:gd name="connsiteY30" fmla="*/ 3153747 h 3750907"/>
              <a:gd name="connsiteX31" fmla="*/ 2202025 w 7856376"/>
              <a:gd name="connsiteY31" fmla="*/ 2344846 h 3750907"/>
              <a:gd name="connsiteX32" fmla="*/ 2407298 w 7856376"/>
              <a:gd name="connsiteY32" fmla="*/ 3750907 h 3750907"/>
              <a:gd name="connsiteX33" fmla="*/ 3526972 w 7856376"/>
              <a:gd name="connsiteY33" fmla="*/ 3340360 h 3750907"/>
              <a:gd name="connsiteX34" fmla="*/ 3433666 w 7856376"/>
              <a:gd name="connsiteY34" fmla="*/ 2332654 h 3750907"/>
              <a:gd name="connsiteX35" fmla="*/ 3470988 w 7856376"/>
              <a:gd name="connsiteY35" fmla="*/ 2407298 h 3750907"/>
              <a:gd name="connsiteX36" fmla="*/ 3433666 w 7856376"/>
              <a:gd name="connsiteY36" fmla="*/ 2369976 h 3750907"/>
              <a:gd name="connsiteX0" fmla="*/ 3377682 w 7856376"/>
              <a:gd name="connsiteY0" fmla="*/ 2295331 h 3750907"/>
              <a:gd name="connsiteX1" fmla="*/ 3340359 w 7856376"/>
              <a:gd name="connsiteY1" fmla="*/ 1194319 h 3750907"/>
              <a:gd name="connsiteX2" fmla="*/ 4590662 w 7856376"/>
              <a:gd name="connsiteY2" fmla="*/ 1436915 h 3750907"/>
              <a:gd name="connsiteX3" fmla="*/ 4161453 w 7856376"/>
              <a:gd name="connsiteY3" fmla="*/ 1978091 h 3750907"/>
              <a:gd name="connsiteX4" fmla="*/ 4572000 w 7856376"/>
              <a:gd name="connsiteY4" fmla="*/ 2425960 h 3750907"/>
              <a:gd name="connsiteX5" fmla="*/ 5430417 w 7856376"/>
              <a:gd name="connsiteY5" fmla="*/ 2164702 h 3750907"/>
              <a:gd name="connsiteX6" fmla="*/ 5673013 w 7856376"/>
              <a:gd name="connsiteY6" fmla="*/ 1586205 h 3750907"/>
              <a:gd name="connsiteX7" fmla="*/ 4721290 w 7856376"/>
              <a:gd name="connsiteY7" fmla="*/ 839756 h 3750907"/>
              <a:gd name="connsiteX8" fmla="*/ 3321698 w 7856376"/>
              <a:gd name="connsiteY8" fmla="*/ 1194319 h 3750907"/>
              <a:gd name="connsiteX9" fmla="*/ 2369976 w 7856376"/>
              <a:gd name="connsiteY9" fmla="*/ 1045029 h 3750907"/>
              <a:gd name="connsiteX10" fmla="*/ 2183364 w 7856376"/>
              <a:gd name="connsiteY10" fmla="*/ 2332654 h 3750907"/>
              <a:gd name="connsiteX11" fmla="*/ 3433666 w 7856376"/>
              <a:gd name="connsiteY11" fmla="*/ 2332654 h 3750907"/>
              <a:gd name="connsiteX12" fmla="*/ 4161453 w 7856376"/>
              <a:gd name="connsiteY12" fmla="*/ 1978090 h 3750907"/>
              <a:gd name="connsiteX13" fmla="*/ 4030825 w 7856376"/>
              <a:gd name="connsiteY13" fmla="*/ 3135086 h 3750907"/>
              <a:gd name="connsiteX14" fmla="*/ 5075853 w 7856376"/>
              <a:gd name="connsiteY14" fmla="*/ 3228392 h 3750907"/>
              <a:gd name="connsiteX15" fmla="*/ 6699380 w 7856376"/>
              <a:gd name="connsiteY15" fmla="*/ 2575249 h 3750907"/>
              <a:gd name="connsiteX16" fmla="*/ 5673013 w 7856376"/>
              <a:gd name="connsiteY16" fmla="*/ 1567543 h 3750907"/>
              <a:gd name="connsiteX17" fmla="*/ 6718041 w 7856376"/>
              <a:gd name="connsiteY17" fmla="*/ 877078 h 3750907"/>
              <a:gd name="connsiteX18" fmla="*/ 6662057 w 7856376"/>
              <a:gd name="connsiteY18" fmla="*/ 2537927 h 3750907"/>
              <a:gd name="connsiteX19" fmla="*/ 7203233 w 7856376"/>
              <a:gd name="connsiteY19" fmla="*/ 3508311 h 3750907"/>
              <a:gd name="connsiteX20" fmla="*/ 7856376 w 7856376"/>
              <a:gd name="connsiteY20" fmla="*/ 1996751 h 3750907"/>
              <a:gd name="connsiteX21" fmla="*/ 6718041 w 7856376"/>
              <a:gd name="connsiteY21" fmla="*/ 858417 h 3750907"/>
              <a:gd name="connsiteX22" fmla="*/ 4739951 w 7856376"/>
              <a:gd name="connsiteY22" fmla="*/ 839756 h 3750907"/>
              <a:gd name="connsiteX23" fmla="*/ 2388637 w 7856376"/>
              <a:gd name="connsiteY23" fmla="*/ 1026368 h 3750907"/>
              <a:gd name="connsiteX24" fmla="*/ 4049486 w 7856376"/>
              <a:gd name="connsiteY24" fmla="*/ 373225 h 3750907"/>
              <a:gd name="connsiteX25" fmla="*/ 4702629 w 7856376"/>
              <a:gd name="connsiteY25" fmla="*/ 802433 h 3750907"/>
              <a:gd name="connsiteX26" fmla="*/ 4180115 w 7856376"/>
              <a:gd name="connsiteY26" fmla="*/ 0 h 3750907"/>
              <a:gd name="connsiteX27" fmla="*/ 4049486 w 7856376"/>
              <a:gd name="connsiteY27" fmla="*/ 373225 h 3750907"/>
              <a:gd name="connsiteX28" fmla="*/ 298580 w 7856376"/>
              <a:gd name="connsiteY28" fmla="*/ 1156996 h 3750907"/>
              <a:gd name="connsiteX29" fmla="*/ 2388637 w 7856376"/>
              <a:gd name="connsiteY29" fmla="*/ 1063690 h 3750907"/>
              <a:gd name="connsiteX30" fmla="*/ 0 w 7856376"/>
              <a:gd name="connsiteY30" fmla="*/ 3153747 h 3750907"/>
              <a:gd name="connsiteX31" fmla="*/ 2202025 w 7856376"/>
              <a:gd name="connsiteY31" fmla="*/ 2320462 h 3750907"/>
              <a:gd name="connsiteX32" fmla="*/ 2407298 w 7856376"/>
              <a:gd name="connsiteY32" fmla="*/ 3750907 h 3750907"/>
              <a:gd name="connsiteX33" fmla="*/ 3526972 w 7856376"/>
              <a:gd name="connsiteY33" fmla="*/ 3340360 h 3750907"/>
              <a:gd name="connsiteX34" fmla="*/ 3433666 w 7856376"/>
              <a:gd name="connsiteY34" fmla="*/ 2332654 h 3750907"/>
              <a:gd name="connsiteX35" fmla="*/ 3470988 w 7856376"/>
              <a:gd name="connsiteY35" fmla="*/ 2407298 h 3750907"/>
              <a:gd name="connsiteX36" fmla="*/ 3433666 w 7856376"/>
              <a:gd name="connsiteY36" fmla="*/ 2369976 h 3750907"/>
              <a:gd name="connsiteX0" fmla="*/ 3377682 w 7856376"/>
              <a:gd name="connsiteY0" fmla="*/ 2295331 h 3750907"/>
              <a:gd name="connsiteX1" fmla="*/ 3340359 w 7856376"/>
              <a:gd name="connsiteY1" fmla="*/ 1194319 h 3750907"/>
              <a:gd name="connsiteX2" fmla="*/ 4590662 w 7856376"/>
              <a:gd name="connsiteY2" fmla="*/ 1436915 h 3750907"/>
              <a:gd name="connsiteX3" fmla="*/ 4161453 w 7856376"/>
              <a:gd name="connsiteY3" fmla="*/ 1978091 h 3750907"/>
              <a:gd name="connsiteX4" fmla="*/ 4572000 w 7856376"/>
              <a:gd name="connsiteY4" fmla="*/ 2425960 h 3750907"/>
              <a:gd name="connsiteX5" fmla="*/ 5430417 w 7856376"/>
              <a:gd name="connsiteY5" fmla="*/ 2164702 h 3750907"/>
              <a:gd name="connsiteX6" fmla="*/ 5673013 w 7856376"/>
              <a:gd name="connsiteY6" fmla="*/ 1586205 h 3750907"/>
              <a:gd name="connsiteX7" fmla="*/ 4721290 w 7856376"/>
              <a:gd name="connsiteY7" fmla="*/ 839756 h 3750907"/>
              <a:gd name="connsiteX8" fmla="*/ 3321698 w 7856376"/>
              <a:gd name="connsiteY8" fmla="*/ 1194319 h 3750907"/>
              <a:gd name="connsiteX9" fmla="*/ 2369976 w 7856376"/>
              <a:gd name="connsiteY9" fmla="*/ 1045029 h 3750907"/>
              <a:gd name="connsiteX10" fmla="*/ 2183364 w 7856376"/>
              <a:gd name="connsiteY10" fmla="*/ 2332654 h 3750907"/>
              <a:gd name="connsiteX11" fmla="*/ 3433666 w 7856376"/>
              <a:gd name="connsiteY11" fmla="*/ 2332654 h 3750907"/>
              <a:gd name="connsiteX12" fmla="*/ 4161453 w 7856376"/>
              <a:gd name="connsiteY12" fmla="*/ 1978090 h 3750907"/>
              <a:gd name="connsiteX13" fmla="*/ 4030825 w 7856376"/>
              <a:gd name="connsiteY13" fmla="*/ 3135086 h 3750907"/>
              <a:gd name="connsiteX14" fmla="*/ 5075853 w 7856376"/>
              <a:gd name="connsiteY14" fmla="*/ 3228392 h 3750907"/>
              <a:gd name="connsiteX15" fmla="*/ 6699380 w 7856376"/>
              <a:gd name="connsiteY15" fmla="*/ 2575249 h 3750907"/>
              <a:gd name="connsiteX16" fmla="*/ 5673013 w 7856376"/>
              <a:gd name="connsiteY16" fmla="*/ 1567543 h 3750907"/>
              <a:gd name="connsiteX17" fmla="*/ 6718041 w 7856376"/>
              <a:gd name="connsiteY17" fmla="*/ 877078 h 3750907"/>
              <a:gd name="connsiteX18" fmla="*/ 6662057 w 7856376"/>
              <a:gd name="connsiteY18" fmla="*/ 2537927 h 3750907"/>
              <a:gd name="connsiteX19" fmla="*/ 7203233 w 7856376"/>
              <a:gd name="connsiteY19" fmla="*/ 3508311 h 3750907"/>
              <a:gd name="connsiteX20" fmla="*/ 7856376 w 7856376"/>
              <a:gd name="connsiteY20" fmla="*/ 1996751 h 3750907"/>
              <a:gd name="connsiteX21" fmla="*/ 6718041 w 7856376"/>
              <a:gd name="connsiteY21" fmla="*/ 858417 h 3750907"/>
              <a:gd name="connsiteX22" fmla="*/ 4739951 w 7856376"/>
              <a:gd name="connsiteY22" fmla="*/ 839756 h 3750907"/>
              <a:gd name="connsiteX23" fmla="*/ 2388637 w 7856376"/>
              <a:gd name="connsiteY23" fmla="*/ 1026368 h 3750907"/>
              <a:gd name="connsiteX24" fmla="*/ 4049486 w 7856376"/>
              <a:gd name="connsiteY24" fmla="*/ 373225 h 3750907"/>
              <a:gd name="connsiteX25" fmla="*/ 4702629 w 7856376"/>
              <a:gd name="connsiteY25" fmla="*/ 802433 h 3750907"/>
              <a:gd name="connsiteX26" fmla="*/ 4180115 w 7856376"/>
              <a:gd name="connsiteY26" fmla="*/ 0 h 3750907"/>
              <a:gd name="connsiteX27" fmla="*/ 4049486 w 7856376"/>
              <a:gd name="connsiteY27" fmla="*/ 373225 h 3750907"/>
              <a:gd name="connsiteX28" fmla="*/ 298580 w 7856376"/>
              <a:gd name="connsiteY28" fmla="*/ 1156996 h 3750907"/>
              <a:gd name="connsiteX29" fmla="*/ 2388637 w 7856376"/>
              <a:gd name="connsiteY29" fmla="*/ 1063690 h 3750907"/>
              <a:gd name="connsiteX30" fmla="*/ 0 w 7856376"/>
              <a:gd name="connsiteY30" fmla="*/ 3153747 h 3750907"/>
              <a:gd name="connsiteX31" fmla="*/ 2202025 w 7856376"/>
              <a:gd name="connsiteY31" fmla="*/ 2320462 h 3750907"/>
              <a:gd name="connsiteX32" fmla="*/ 2407298 w 7856376"/>
              <a:gd name="connsiteY32" fmla="*/ 3750907 h 3750907"/>
              <a:gd name="connsiteX33" fmla="*/ 3526972 w 7856376"/>
              <a:gd name="connsiteY33" fmla="*/ 3340360 h 3750907"/>
              <a:gd name="connsiteX34" fmla="*/ 3433666 w 7856376"/>
              <a:gd name="connsiteY34" fmla="*/ 2332654 h 3750907"/>
              <a:gd name="connsiteX35" fmla="*/ 3470988 w 7856376"/>
              <a:gd name="connsiteY35" fmla="*/ 2407298 h 3750907"/>
              <a:gd name="connsiteX0" fmla="*/ 3377682 w 7856376"/>
              <a:gd name="connsiteY0" fmla="*/ 2295331 h 3750907"/>
              <a:gd name="connsiteX1" fmla="*/ 3340359 w 7856376"/>
              <a:gd name="connsiteY1" fmla="*/ 1194319 h 3750907"/>
              <a:gd name="connsiteX2" fmla="*/ 4590662 w 7856376"/>
              <a:gd name="connsiteY2" fmla="*/ 1436915 h 3750907"/>
              <a:gd name="connsiteX3" fmla="*/ 4161453 w 7856376"/>
              <a:gd name="connsiteY3" fmla="*/ 1978091 h 3750907"/>
              <a:gd name="connsiteX4" fmla="*/ 4572000 w 7856376"/>
              <a:gd name="connsiteY4" fmla="*/ 2425960 h 3750907"/>
              <a:gd name="connsiteX5" fmla="*/ 5430417 w 7856376"/>
              <a:gd name="connsiteY5" fmla="*/ 2164702 h 3750907"/>
              <a:gd name="connsiteX6" fmla="*/ 5673013 w 7856376"/>
              <a:gd name="connsiteY6" fmla="*/ 1586205 h 3750907"/>
              <a:gd name="connsiteX7" fmla="*/ 4721290 w 7856376"/>
              <a:gd name="connsiteY7" fmla="*/ 839756 h 3750907"/>
              <a:gd name="connsiteX8" fmla="*/ 3321698 w 7856376"/>
              <a:gd name="connsiteY8" fmla="*/ 1194319 h 3750907"/>
              <a:gd name="connsiteX9" fmla="*/ 2369976 w 7856376"/>
              <a:gd name="connsiteY9" fmla="*/ 1045029 h 3750907"/>
              <a:gd name="connsiteX10" fmla="*/ 2183364 w 7856376"/>
              <a:gd name="connsiteY10" fmla="*/ 2332654 h 3750907"/>
              <a:gd name="connsiteX11" fmla="*/ 3433666 w 7856376"/>
              <a:gd name="connsiteY11" fmla="*/ 2332654 h 3750907"/>
              <a:gd name="connsiteX12" fmla="*/ 4161453 w 7856376"/>
              <a:gd name="connsiteY12" fmla="*/ 1978090 h 3750907"/>
              <a:gd name="connsiteX13" fmla="*/ 4030825 w 7856376"/>
              <a:gd name="connsiteY13" fmla="*/ 3135086 h 3750907"/>
              <a:gd name="connsiteX14" fmla="*/ 5075853 w 7856376"/>
              <a:gd name="connsiteY14" fmla="*/ 3228392 h 3750907"/>
              <a:gd name="connsiteX15" fmla="*/ 6699380 w 7856376"/>
              <a:gd name="connsiteY15" fmla="*/ 2575249 h 3750907"/>
              <a:gd name="connsiteX16" fmla="*/ 5673013 w 7856376"/>
              <a:gd name="connsiteY16" fmla="*/ 1567543 h 3750907"/>
              <a:gd name="connsiteX17" fmla="*/ 6718041 w 7856376"/>
              <a:gd name="connsiteY17" fmla="*/ 877078 h 3750907"/>
              <a:gd name="connsiteX18" fmla="*/ 6662057 w 7856376"/>
              <a:gd name="connsiteY18" fmla="*/ 2537927 h 3750907"/>
              <a:gd name="connsiteX19" fmla="*/ 7203233 w 7856376"/>
              <a:gd name="connsiteY19" fmla="*/ 3508311 h 3750907"/>
              <a:gd name="connsiteX20" fmla="*/ 7856376 w 7856376"/>
              <a:gd name="connsiteY20" fmla="*/ 1996751 h 3750907"/>
              <a:gd name="connsiteX21" fmla="*/ 6718041 w 7856376"/>
              <a:gd name="connsiteY21" fmla="*/ 858417 h 3750907"/>
              <a:gd name="connsiteX22" fmla="*/ 4739951 w 7856376"/>
              <a:gd name="connsiteY22" fmla="*/ 839756 h 3750907"/>
              <a:gd name="connsiteX23" fmla="*/ 2388637 w 7856376"/>
              <a:gd name="connsiteY23" fmla="*/ 1026368 h 3750907"/>
              <a:gd name="connsiteX24" fmla="*/ 4049486 w 7856376"/>
              <a:gd name="connsiteY24" fmla="*/ 373225 h 3750907"/>
              <a:gd name="connsiteX25" fmla="*/ 4702629 w 7856376"/>
              <a:gd name="connsiteY25" fmla="*/ 802433 h 3750907"/>
              <a:gd name="connsiteX26" fmla="*/ 4180115 w 7856376"/>
              <a:gd name="connsiteY26" fmla="*/ 0 h 3750907"/>
              <a:gd name="connsiteX27" fmla="*/ 4049486 w 7856376"/>
              <a:gd name="connsiteY27" fmla="*/ 373225 h 3750907"/>
              <a:gd name="connsiteX28" fmla="*/ 298580 w 7856376"/>
              <a:gd name="connsiteY28" fmla="*/ 1156996 h 3750907"/>
              <a:gd name="connsiteX29" fmla="*/ 2388637 w 7856376"/>
              <a:gd name="connsiteY29" fmla="*/ 1063690 h 3750907"/>
              <a:gd name="connsiteX30" fmla="*/ 0 w 7856376"/>
              <a:gd name="connsiteY30" fmla="*/ 3153747 h 3750907"/>
              <a:gd name="connsiteX31" fmla="*/ 2202025 w 7856376"/>
              <a:gd name="connsiteY31" fmla="*/ 2320462 h 3750907"/>
              <a:gd name="connsiteX32" fmla="*/ 2407298 w 7856376"/>
              <a:gd name="connsiteY32" fmla="*/ 3750907 h 3750907"/>
              <a:gd name="connsiteX33" fmla="*/ 3526972 w 7856376"/>
              <a:gd name="connsiteY33" fmla="*/ 3340360 h 3750907"/>
              <a:gd name="connsiteX34" fmla="*/ 3433666 w 7856376"/>
              <a:gd name="connsiteY34" fmla="*/ 2332654 h 3750907"/>
              <a:gd name="connsiteX0" fmla="*/ 3377682 w 7856376"/>
              <a:gd name="connsiteY0" fmla="*/ 2295331 h 3750907"/>
              <a:gd name="connsiteX1" fmla="*/ 3340359 w 7856376"/>
              <a:gd name="connsiteY1" fmla="*/ 1194319 h 3750907"/>
              <a:gd name="connsiteX2" fmla="*/ 4590662 w 7856376"/>
              <a:gd name="connsiteY2" fmla="*/ 1436915 h 3750907"/>
              <a:gd name="connsiteX3" fmla="*/ 4161453 w 7856376"/>
              <a:gd name="connsiteY3" fmla="*/ 1978091 h 3750907"/>
              <a:gd name="connsiteX4" fmla="*/ 4572000 w 7856376"/>
              <a:gd name="connsiteY4" fmla="*/ 2425960 h 3750907"/>
              <a:gd name="connsiteX5" fmla="*/ 5430417 w 7856376"/>
              <a:gd name="connsiteY5" fmla="*/ 2164702 h 3750907"/>
              <a:gd name="connsiteX6" fmla="*/ 5673013 w 7856376"/>
              <a:gd name="connsiteY6" fmla="*/ 1586205 h 3750907"/>
              <a:gd name="connsiteX7" fmla="*/ 4721290 w 7856376"/>
              <a:gd name="connsiteY7" fmla="*/ 839756 h 3750907"/>
              <a:gd name="connsiteX8" fmla="*/ 3321698 w 7856376"/>
              <a:gd name="connsiteY8" fmla="*/ 1194319 h 3750907"/>
              <a:gd name="connsiteX9" fmla="*/ 2369976 w 7856376"/>
              <a:gd name="connsiteY9" fmla="*/ 1045029 h 3750907"/>
              <a:gd name="connsiteX10" fmla="*/ 2183364 w 7856376"/>
              <a:gd name="connsiteY10" fmla="*/ 2332654 h 3750907"/>
              <a:gd name="connsiteX11" fmla="*/ 3433666 w 7856376"/>
              <a:gd name="connsiteY11" fmla="*/ 2332654 h 3750907"/>
              <a:gd name="connsiteX12" fmla="*/ 4161453 w 7856376"/>
              <a:gd name="connsiteY12" fmla="*/ 1978090 h 3750907"/>
              <a:gd name="connsiteX13" fmla="*/ 4030825 w 7856376"/>
              <a:gd name="connsiteY13" fmla="*/ 3135086 h 3750907"/>
              <a:gd name="connsiteX14" fmla="*/ 5075853 w 7856376"/>
              <a:gd name="connsiteY14" fmla="*/ 3228392 h 3750907"/>
              <a:gd name="connsiteX15" fmla="*/ 6699380 w 7856376"/>
              <a:gd name="connsiteY15" fmla="*/ 2575249 h 3750907"/>
              <a:gd name="connsiteX16" fmla="*/ 5673013 w 7856376"/>
              <a:gd name="connsiteY16" fmla="*/ 1567543 h 3750907"/>
              <a:gd name="connsiteX17" fmla="*/ 6718041 w 7856376"/>
              <a:gd name="connsiteY17" fmla="*/ 877078 h 3750907"/>
              <a:gd name="connsiteX18" fmla="*/ 6662057 w 7856376"/>
              <a:gd name="connsiteY18" fmla="*/ 2537927 h 3750907"/>
              <a:gd name="connsiteX19" fmla="*/ 7203233 w 7856376"/>
              <a:gd name="connsiteY19" fmla="*/ 3508311 h 3750907"/>
              <a:gd name="connsiteX20" fmla="*/ 7856376 w 7856376"/>
              <a:gd name="connsiteY20" fmla="*/ 1996751 h 3750907"/>
              <a:gd name="connsiteX21" fmla="*/ 6718041 w 7856376"/>
              <a:gd name="connsiteY21" fmla="*/ 858417 h 3750907"/>
              <a:gd name="connsiteX22" fmla="*/ 4739951 w 7856376"/>
              <a:gd name="connsiteY22" fmla="*/ 839756 h 3750907"/>
              <a:gd name="connsiteX23" fmla="*/ 2388637 w 7856376"/>
              <a:gd name="connsiteY23" fmla="*/ 1026368 h 3750907"/>
              <a:gd name="connsiteX24" fmla="*/ 4049486 w 7856376"/>
              <a:gd name="connsiteY24" fmla="*/ 373225 h 3750907"/>
              <a:gd name="connsiteX25" fmla="*/ 4775781 w 7856376"/>
              <a:gd name="connsiteY25" fmla="*/ 875585 h 3750907"/>
              <a:gd name="connsiteX26" fmla="*/ 4180115 w 7856376"/>
              <a:gd name="connsiteY26" fmla="*/ 0 h 3750907"/>
              <a:gd name="connsiteX27" fmla="*/ 4049486 w 7856376"/>
              <a:gd name="connsiteY27" fmla="*/ 373225 h 3750907"/>
              <a:gd name="connsiteX28" fmla="*/ 298580 w 7856376"/>
              <a:gd name="connsiteY28" fmla="*/ 1156996 h 3750907"/>
              <a:gd name="connsiteX29" fmla="*/ 2388637 w 7856376"/>
              <a:gd name="connsiteY29" fmla="*/ 1063690 h 3750907"/>
              <a:gd name="connsiteX30" fmla="*/ 0 w 7856376"/>
              <a:gd name="connsiteY30" fmla="*/ 3153747 h 3750907"/>
              <a:gd name="connsiteX31" fmla="*/ 2202025 w 7856376"/>
              <a:gd name="connsiteY31" fmla="*/ 2320462 h 3750907"/>
              <a:gd name="connsiteX32" fmla="*/ 2407298 w 7856376"/>
              <a:gd name="connsiteY32" fmla="*/ 3750907 h 3750907"/>
              <a:gd name="connsiteX33" fmla="*/ 3526972 w 7856376"/>
              <a:gd name="connsiteY33" fmla="*/ 3340360 h 3750907"/>
              <a:gd name="connsiteX34" fmla="*/ 3433666 w 7856376"/>
              <a:gd name="connsiteY34" fmla="*/ 2332654 h 3750907"/>
              <a:gd name="connsiteX0" fmla="*/ 3450834 w 7856376"/>
              <a:gd name="connsiteY0" fmla="*/ 2356291 h 3750907"/>
              <a:gd name="connsiteX1" fmla="*/ 3340359 w 7856376"/>
              <a:gd name="connsiteY1" fmla="*/ 1194319 h 3750907"/>
              <a:gd name="connsiteX2" fmla="*/ 4590662 w 7856376"/>
              <a:gd name="connsiteY2" fmla="*/ 1436915 h 3750907"/>
              <a:gd name="connsiteX3" fmla="*/ 4161453 w 7856376"/>
              <a:gd name="connsiteY3" fmla="*/ 1978091 h 3750907"/>
              <a:gd name="connsiteX4" fmla="*/ 4572000 w 7856376"/>
              <a:gd name="connsiteY4" fmla="*/ 2425960 h 3750907"/>
              <a:gd name="connsiteX5" fmla="*/ 5430417 w 7856376"/>
              <a:gd name="connsiteY5" fmla="*/ 2164702 h 3750907"/>
              <a:gd name="connsiteX6" fmla="*/ 5673013 w 7856376"/>
              <a:gd name="connsiteY6" fmla="*/ 1586205 h 3750907"/>
              <a:gd name="connsiteX7" fmla="*/ 4721290 w 7856376"/>
              <a:gd name="connsiteY7" fmla="*/ 839756 h 3750907"/>
              <a:gd name="connsiteX8" fmla="*/ 3321698 w 7856376"/>
              <a:gd name="connsiteY8" fmla="*/ 1194319 h 3750907"/>
              <a:gd name="connsiteX9" fmla="*/ 2369976 w 7856376"/>
              <a:gd name="connsiteY9" fmla="*/ 1045029 h 3750907"/>
              <a:gd name="connsiteX10" fmla="*/ 2183364 w 7856376"/>
              <a:gd name="connsiteY10" fmla="*/ 2332654 h 3750907"/>
              <a:gd name="connsiteX11" fmla="*/ 3433666 w 7856376"/>
              <a:gd name="connsiteY11" fmla="*/ 2332654 h 3750907"/>
              <a:gd name="connsiteX12" fmla="*/ 4161453 w 7856376"/>
              <a:gd name="connsiteY12" fmla="*/ 1978090 h 3750907"/>
              <a:gd name="connsiteX13" fmla="*/ 4030825 w 7856376"/>
              <a:gd name="connsiteY13" fmla="*/ 3135086 h 3750907"/>
              <a:gd name="connsiteX14" fmla="*/ 5075853 w 7856376"/>
              <a:gd name="connsiteY14" fmla="*/ 3228392 h 3750907"/>
              <a:gd name="connsiteX15" fmla="*/ 6699380 w 7856376"/>
              <a:gd name="connsiteY15" fmla="*/ 2575249 h 3750907"/>
              <a:gd name="connsiteX16" fmla="*/ 5673013 w 7856376"/>
              <a:gd name="connsiteY16" fmla="*/ 1567543 h 3750907"/>
              <a:gd name="connsiteX17" fmla="*/ 6718041 w 7856376"/>
              <a:gd name="connsiteY17" fmla="*/ 877078 h 3750907"/>
              <a:gd name="connsiteX18" fmla="*/ 6662057 w 7856376"/>
              <a:gd name="connsiteY18" fmla="*/ 2537927 h 3750907"/>
              <a:gd name="connsiteX19" fmla="*/ 7203233 w 7856376"/>
              <a:gd name="connsiteY19" fmla="*/ 3508311 h 3750907"/>
              <a:gd name="connsiteX20" fmla="*/ 7856376 w 7856376"/>
              <a:gd name="connsiteY20" fmla="*/ 1996751 h 3750907"/>
              <a:gd name="connsiteX21" fmla="*/ 6718041 w 7856376"/>
              <a:gd name="connsiteY21" fmla="*/ 858417 h 3750907"/>
              <a:gd name="connsiteX22" fmla="*/ 4739951 w 7856376"/>
              <a:gd name="connsiteY22" fmla="*/ 839756 h 3750907"/>
              <a:gd name="connsiteX23" fmla="*/ 2388637 w 7856376"/>
              <a:gd name="connsiteY23" fmla="*/ 1026368 h 3750907"/>
              <a:gd name="connsiteX24" fmla="*/ 4049486 w 7856376"/>
              <a:gd name="connsiteY24" fmla="*/ 373225 h 3750907"/>
              <a:gd name="connsiteX25" fmla="*/ 4775781 w 7856376"/>
              <a:gd name="connsiteY25" fmla="*/ 875585 h 3750907"/>
              <a:gd name="connsiteX26" fmla="*/ 4180115 w 7856376"/>
              <a:gd name="connsiteY26" fmla="*/ 0 h 3750907"/>
              <a:gd name="connsiteX27" fmla="*/ 4049486 w 7856376"/>
              <a:gd name="connsiteY27" fmla="*/ 373225 h 3750907"/>
              <a:gd name="connsiteX28" fmla="*/ 298580 w 7856376"/>
              <a:gd name="connsiteY28" fmla="*/ 1156996 h 3750907"/>
              <a:gd name="connsiteX29" fmla="*/ 2388637 w 7856376"/>
              <a:gd name="connsiteY29" fmla="*/ 1063690 h 3750907"/>
              <a:gd name="connsiteX30" fmla="*/ 0 w 7856376"/>
              <a:gd name="connsiteY30" fmla="*/ 3153747 h 3750907"/>
              <a:gd name="connsiteX31" fmla="*/ 2202025 w 7856376"/>
              <a:gd name="connsiteY31" fmla="*/ 2320462 h 3750907"/>
              <a:gd name="connsiteX32" fmla="*/ 2407298 w 7856376"/>
              <a:gd name="connsiteY32" fmla="*/ 3750907 h 3750907"/>
              <a:gd name="connsiteX33" fmla="*/ 3526972 w 7856376"/>
              <a:gd name="connsiteY33" fmla="*/ 3340360 h 3750907"/>
              <a:gd name="connsiteX34" fmla="*/ 3433666 w 7856376"/>
              <a:gd name="connsiteY34" fmla="*/ 2332654 h 3750907"/>
              <a:gd name="connsiteX0" fmla="*/ 3450834 w 7856376"/>
              <a:gd name="connsiteY0" fmla="*/ 2356291 h 3750907"/>
              <a:gd name="connsiteX1" fmla="*/ 3340359 w 7856376"/>
              <a:gd name="connsiteY1" fmla="*/ 1194319 h 3750907"/>
              <a:gd name="connsiteX2" fmla="*/ 4590662 w 7856376"/>
              <a:gd name="connsiteY2" fmla="*/ 1436915 h 3750907"/>
              <a:gd name="connsiteX3" fmla="*/ 4161453 w 7856376"/>
              <a:gd name="connsiteY3" fmla="*/ 1978091 h 3750907"/>
              <a:gd name="connsiteX4" fmla="*/ 4572000 w 7856376"/>
              <a:gd name="connsiteY4" fmla="*/ 2425960 h 3750907"/>
              <a:gd name="connsiteX5" fmla="*/ 5430417 w 7856376"/>
              <a:gd name="connsiteY5" fmla="*/ 2164702 h 3750907"/>
              <a:gd name="connsiteX6" fmla="*/ 5673013 w 7856376"/>
              <a:gd name="connsiteY6" fmla="*/ 1586205 h 3750907"/>
              <a:gd name="connsiteX7" fmla="*/ 4721290 w 7856376"/>
              <a:gd name="connsiteY7" fmla="*/ 839756 h 3750907"/>
              <a:gd name="connsiteX8" fmla="*/ 3321698 w 7856376"/>
              <a:gd name="connsiteY8" fmla="*/ 1194319 h 3750907"/>
              <a:gd name="connsiteX9" fmla="*/ 2369976 w 7856376"/>
              <a:gd name="connsiteY9" fmla="*/ 1045029 h 3750907"/>
              <a:gd name="connsiteX10" fmla="*/ 2183364 w 7856376"/>
              <a:gd name="connsiteY10" fmla="*/ 2332654 h 3750907"/>
              <a:gd name="connsiteX11" fmla="*/ 3433666 w 7856376"/>
              <a:gd name="connsiteY11" fmla="*/ 2332654 h 3750907"/>
              <a:gd name="connsiteX12" fmla="*/ 4161453 w 7856376"/>
              <a:gd name="connsiteY12" fmla="*/ 1978090 h 3750907"/>
              <a:gd name="connsiteX13" fmla="*/ 4030825 w 7856376"/>
              <a:gd name="connsiteY13" fmla="*/ 3135086 h 3750907"/>
              <a:gd name="connsiteX14" fmla="*/ 5075853 w 7856376"/>
              <a:gd name="connsiteY14" fmla="*/ 3228392 h 3750907"/>
              <a:gd name="connsiteX15" fmla="*/ 6699380 w 7856376"/>
              <a:gd name="connsiteY15" fmla="*/ 2575249 h 3750907"/>
              <a:gd name="connsiteX16" fmla="*/ 5673013 w 7856376"/>
              <a:gd name="connsiteY16" fmla="*/ 1567543 h 3750907"/>
              <a:gd name="connsiteX17" fmla="*/ 6718041 w 7856376"/>
              <a:gd name="connsiteY17" fmla="*/ 877078 h 3750907"/>
              <a:gd name="connsiteX18" fmla="*/ 6649865 w 7856376"/>
              <a:gd name="connsiteY18" fmla="*/ 2513543 h 3750907"/>
              <a:gd name="connsiteX19" fmla="*/ 7203233 w 7856376"/>
              <a:gd name="connsiteY19" fmla="*/ 3508311 h 3750907"/>
              <a:gd name="connsiteX20" fmla="*/ 7856376 w 7856376"/>
              <a:gd name="connsiteY20" fmla="*/ 1996751 h 3750907"/>
              <a:gd name="connsiteX21" fmla="*/ 6718041 w 7856376"/>
              <a:gd name="connsiteY21" fmla="*/ 858417 h 3750907"/>
              <a:gd name="connsiteX22" fmla="*/ 4739951 w 7856376"/>
              <a:gd name="connsiteY22" fmla="*/ 839756 h 3750907"/>
              <a:gd name="connsiteX23" fmla="*/ 2388637 w 7856376"/>
              <a:gd name="connsiteY23" fmla="*/ 1026368 h 3750907"/>
              <a:gd name="connsiteX24" fmla="*/ 4049486 w 7856376"/>
              <a:gd name="connsiteY24" fmla="*/ 373225 h 3750907"/>
              <a:gd name="connsiteX25" fmla="*/ 4775781 w 7856376"/>
              <a:gd name="connsiteY25" fmla="*/ 875585 h 3750907"/>
              <a:gd name="connsiteX26" fmla="*/ 4180115 w 7856376"/>
              <a:gd name="connsiteY26" fmla="*/ 0 h 3750907"/>
              <a:gd name="connsiteX27" fmla="*/ 4049486 w 7856376"/>
              <a:gd name="connsiteY27" fmla="*/ 373225 h 3750907"/>
              <a:gd name="connsiteX28" fmla="*/ 298580 w 7856376"/>
              <a:gd name="connsiteY28" fmla="*/ 1156996 h 3750907"/>
              <a:gd name="connsiteX29" fmla="*/ 2388637 w 7856376"/>
              <a:gd name="connsiteY29" fmla="*/ 1063690 h 3750907"/>
              <a:gd name="connsiteX30" fmla="*/ 0 w 7856376"/>
              <a:gd name="connsiteY30" fmla="*/ 3153747 h 3750907"/>
              <a:gd name="connsiteX31" fmla="*/ 2202025 w 7856376"/>
              <a:gd name="connsiteY31" fmla="*/ 2320462 h 3750907"/>
              <a:gd name="connsiteX32" fmla="*/ 2407298 w 7856376"/>
              <a:gd name="connsiteY32" fmla="*/ 3750907 h 3750907"/>
              <a:gd name="connsiteX33" fmla="*/ 3526972 w 7856376"/>
              <a:gd name="connsiteY33" fmla="*/ 3340360 h 3750907"/>
              <a:gd name="connsiteX34" fmla="*/ 3433666 w 7856376"/>
              <a:gd name="connsiteY34" fmla="*/ 2332654 h 3750907"/>
              <a:gd name="connsiteX0" fmla="*/ 3450834 w 7856376"/>
              <a:gd name="connsiteY0" fmla="*/ 2356291 h 3750907"/>
              <a:gd name="connsiteX1" fmla="*/ 3340359 w 7856376"/>
              <a:gd name="connsiteY1" fmla="*/ 1194319 h 3750907"/>
              <a:gd name="connsiteX2" fmla="*/ 4590662 w 7856376"/>
              <a:gd name="connsiteY2" fmla="*/ 1436915 h 3750907"/>
              <a:gd name="connsiteX3" fmla="*/ 4161453 w 7856376"/>
              <a:gd name="connsiteY3" fmla="*/ 1978091 h 3750907"/>
              <a:gd name="connsiteX4" fmla="*/ 4572000 w 7856376"/>
              <a:gd name="connsiteY4" fmla="*/ 2425960 h 3750907"/>
              <a:gd name="connsiteX5" fmla="*/ 5430417 w 7856376"/>
              <a:gd name="connsiteY5" fmla="*/ 2164702 h 3750907"/>
              <a:gd name="connsiteX6" fmla="*/ 5673013 w 7856376"/>
              <a:gd name="connsiteY6" fmla="*/ 1586205 h 3750907"/>
              <a:gd name="connsiteX7" fmla="*/ 4721290 w 7856376"/>
              <a:gd name="connsiteY7" fmla="*/ 839756 h 3750907"/>
              <a:gd name="connsiteX8" fmla="*/ 3321698 w 7856376"/>
              <a:gd name="connsiteY8" fmla="*/ 1194319 h 3750907"/>
              <a:gd name="connsiteX9" fmla="*/ 2369976 w 7856376"/>
              <a:gd name="connsiteY9" fmla="*/ 1045029 h 3750907"/>
              <a:gd name="connsiteX10" fmla="*/ 2183364 w 7856376"/>
              <a:gd name="connsiteY10" fmla="*/ 2332654 h 3750907"/>
              <a:gd name="connsiteX11" fmla="*/ 3433666 w 7856376"/>
              <a:gd name="connsiteY11" fmla="*/ 2332654 h 3750907"/>
              <a:gd name="connsiteX12" fmla="*/ 4161453 w 7856376"/>
              <a:gd name="connsiteY12" fmla="*/ 1978090 h 3750907"/>
              <a:gd name="connsiteX13" fmla="*/ 4030825 w 7856376"/>
              <a:gd name="connsiteY13" fmla="*/ 3135086 h 3750907"/>
              <a:gd name="connsiteX14" fmla="*/ 5075853 w 7856376"/>
              <a:gd name="connsiteY14" fmla="*/ 3228392 h 3750907"/>
              <a:gd name="connsiteX15" fmla="*/ 6699380 w 7856376"/>
              <a:gd name="connsiteY15" fmla="*/ 2575249 h 3750907"/>
              <a:gd name="connsiteX16" fmla="*/ 5673013 w 7856376"/>
              <a:gd name="connsiteY16" fmla="*/ 1567543 h 3750907"/>
              <a:gd name="connsiteX17" fmla="*/ 6718041 w 7856376"/>
              <a:gd name="connsiteY17" fmla="*/ 877078 h 3750907"/>
              <a:gd name="connsiteX18" fmla="*/ 6674249 w 7856376"/>
              <a:gd name="connsiteY18" fmla="*/ 2586695 h 3750907"/>
              <a:gd name="connsiteX19" fmla="*/ 7203233 w 7856376"/>
              <a:gd name="connsiteY19" fmla="*/ 3508311 h 3750907"/>
              <a:gd name="connsiteX20" fmla="*/ 7856376 w 7856376"/>
              <a:gd name="connsiteY20" fmla="*/ 1996751 h 3750907"/>
              <a:gd name="connsiteX21" fmla="*/ 6718041 w 7856376"/>
              <a:gd name="connsiteY21" fmla="*/ 858417 h 3750907"/>
              <a:gd name="connsiteX22" fmla="*/ 4739951 w 7856376"/>
              <a:gd name="connsiteY22" fmla="*/ 839756 h 3750907"/>
              <a:gd name="connsiteX23" fmla="*/ 2388637 w 7856376"/>
              <a:gd name="connsiteY23" fmla="*/ 1026368 h 3750907"/>
              <a:gd name="connsiteX24" fmla="*/ 4049486 w 7856376"/>
              <a:gd name="connsiteY24" fmla="*/ 373225 h 3750907"/>
              <a:gd name="connsiteX25" fmla="*/ 4775781 w 7856376"/>
              <a:gd name="connsiteY25" fmla="*/ 875585 h 3750907"/>
              <a:gd name="connsiteX26" fmla="*/ 4180115 w 7856376"/>
              <a:gd name="connsiteY26" fmla="*/ 0 h 3750907"/>
              <a:gd name="connsiteX27" fmla="*/ 4049486 w 7856376"/>
              <a:gd name="connsiteY27" fmla="*/ 373225 h 3750907"/>
              <a:gd name="connsiteX28" fmla="*/ 298580 w 7856376"/>
              <a:gd name="connsiteY28" fmla="*/ 1156996 h 3750907"/>
              <a:gd name="connsiteX29" fmla="*/ 2388637 w 7856376"/>
              <a:gd name="connsiteY29" fmla="*/ 1063690 h 3750907"/>
              <a:gd name="connsiteX30" fmla="*/ 0 w 7856376"/>
              <a:gd name="connsiteY30" fmla="*/ 3153747 h 3750907"/>
              <a:gd name="connsiteX31" fmla="*/ 2202025 w 7856376"/>
              <a:gd name="connsiteY31" fmla="*/ 2320462 h 3750907"/>
              <a:gd name="connsiteX32" fmla="*/ 2407298 w 7856376"/>
              <a:gd name="connsiteY32" fmla="*/ 3750907 h 3750907"/>
              <a:gd name="connsiteX33" fmla="*/ 3526972 w 7856376"/>
              <a:gd name="connsiteY33" fmla="*/ 3340360 h 3750907"/>
              <a:gd name="connsiteX34" fmla="*/ 3433666 w 7856376"/>
              <a:gd name="connsiteY34" fmla="*/ 2332654 h 3750907"/>
              <a:gd name="connsiteX0" fmla="*/ 3450834 w 7856376"/>
              <a:gd name="connsiteY0" fmla="*/ 2356291 h 3750907"/>
              <a:gd name="connsiteX1" fmla="*/ 3340359 w 7856376"/>
              <a:gd name="connsiteY1" fmla="*/ 1194319 h 3750907"/>
              <a:gd name="connsiteX2" fmla="*/ 4590662 w 7856376"/>
              <a:gd name="connsiteY2" fmla="*/ 1436915 h 3750907"/>
              <a:gd name="connsiteX3" fmla="*/ 4161453 w 7856376"/>
              <a:gd name="connsiteY3" fmla="*/ 1978091 h 3750907"/>
              <a:gd name="connsiteX4" fmla="*/ 4572000 w 7856376"/>
              <a:gd name="connsiteY4" fmla="*/ 2425960 h 3750907"/>
              <a:gd name="connsiteX5" fmla="*/ 5430417 w 7856376"/>
              <a:gd name="connsiteY5" fmla="*/ 2164702 h 3750907"/>
              <a:gd name="connsiteX6" fmla="*/ 5673013 w 7856376"/>
              <a:gd name="connsiteY6" fmla="*/ 1586205 h 3750907"/>
              <a:gd name="connsiteX7" fmla="*/ 4721290 w 7856376"/>
              <a:gd name="connsiteY7" fmla="*/ 839756 h 3750907"/>
              <a:gd name="connsiteX8" fmla="*/ 3321698 w 7856376"/>
              <a:gd name="connsiteY8" fmla="*/ 1194319 h 3750907"/>
              <a:gd name="connsiteX9" fmla="*/ 2369976 w 7856376"/>
              <a:gd name="connsiteY9" fmla="*/ 1045029 h 3750907"/>
              <a:gd name="connsiteX10" fmla="*/ 2183364 w 7856376"/>
              <a:gd name="connsiteY10" fmla="*/ 2332654 h 3750907"/>
              <a:gd name="connsiteX11" fmla="*/ 3433666 w 7856376"/>
              <a:gd name="connsiteY11" fmla="*/ 2332654 h 3750907"/>
              <a:gd name="connsiteX12" fmla="*/ 4161453 w 7856376"/>
              <a:gd name="connsiteY12" fmla="*/ 1978090 h 3750907"/>
              <a:gd name="connsiteX13" fmla="*/ 4030825 w 7856376"/>
              <a:gd name="connsiteY13" fmla="*/ 3135086 h 3750907"/>
              <a:gd name="connsiteX14" fmla="*/ 5075853 w 7856376"/>
              <a:gd name="connsiteY14" fmla="*/ 3228392 h 3750907"/>
              <a:gd name="connsiteX15" fmla="*/ 6699380 w 7856376"/>
              <a:gd name="connsiteY15" fmla="*/ 2575249 h 3750907"/>
              <a:gd name="connsiteX16" fmla="*/ 5673013 w 7856376"/>
              <a:gd name="connsiteY16" fmla="*/ 1567543 h 3750907"/>
              <a:gd name="connsiteX17" fmla="*/ 6718041 w 7856376"/>
              <a:gd name="connsiteY17" fmla="*/ 877078 h 3750907"/>
              <a:gd name="connsiteX18" fmla="*/ 6698633 w 7856376"/>
              <a:gd name="connsiteY18" fmla="*/ 2586695 h 3750907"/>
              <a:gd name="connsiteX19" fmla="*/ 7203233 w 7856376"/>
              <a:gd name="connsiteY19" fmla="*/ 3508311 h 3750907"/>
              <a:gd name="connsiteX20" fmla="*/ 7856376 w 7856376"/>
              <a:gd name="connsiteY20" fmla="*/ 1996751 h 3750907"/>
              <a:gd name="connsiteX21" fmla="*/ 6718041 w 7856376"/>
              <a:gd name="connsiteY21" fmla="*/ 858417 h 3750907"/>
              <a:gd name="connsiteX22" fmla="*/ 4739951 w 7856376"/>
              <a:gd name="connsiteY22" fmla="*/ 839756 h 3750907"/>
              <a:gd name="connsiteX23" fmla="*/ 2388637 w 7856376"/>
              <a:gd name="connsiteY23" fmla="*/ 1026368 h 3750907"/>
              <a:gd name="connsiteX24" fmla="*/ 4049486 w 7856376"/>
              <a:gd name="connsiteY24" fmla="*/ 373225 h 3750907"/>
              <a:gd name="connsiteX25" fmla="*/ 4775781 w 7856376"/>
              <a:gd name="connsiteY25" fmla="*/ 875585 h 3750907"/>
              <a:gd name="connsiteX26" fmla="*/ 4180115 w 7856376"/>
              <a:gd name="connsiteY26" fmla="*/ 0 h 3750907"/>
              <a:gd name="connsiteX27" fmla="*/ 4049486 w 7856376"/>
              <a:gd name="connsiteY27" fmla="*/ 373225 h 3750907"/>
              <a:gd name="connsiteX28" fmla="*/ 298580 w 7856376"/>
              <a:gd name="connsiteY28" fmla="*/ 1156996 h 3750907"/>
              <a:gd name="connsiteX29" fmla="*/ 2388637 w 7856376"/>
              <a:gd name="connsiteY29" fmla="*/ 1063690 h 3750907"/>
              <a:gd name="connsiteX30" fmla="*/ 0 w 7856376"/>
              <a:gd name="connsiteY30" fmla="*/ 3153747 h 3750907"/>
              <a:gd name="connsiteX31" fmla="*/ 2202025 w 7856376"/>
              <a:gd name="connsiteY31" fmla="*/ 2320462 h 3750907"/>
              <a:gd name="connsiteX32" fmla="*/ 2407298 w 7856376"/>
              <a:gd name="connsiteY32" fmla="*/ 3750907 h 3750907"/>
              <a:gd name="connsiteX33" fmla="*/ 3526972 w 7856376"/>
              <a:gd name="connsiteY33" fmla="*/ 3340360 h 3750907"/>
              <a:gd name="connsiteX34" fmla="*/ 3433666 w 7856376"/>
              <a:gd name="connsiteY34" fmla="*/ 2332654 h 3750907"/>
              <a:gd name="connsiteX0" fmla="*/ 3450834 w 7856376"/>
              <a:gd name="connsiteY0" fmla="*/ 2356291 h 3750907"/>
              <a:gd name="connsiteX1" fmla="*/ 3340359 w 7856376"/>
              <a:gd name="connsiteY1" fmla="*/ 1194319 h 3750907"/>
              <a:gd name="connsiteX2" fmla="*/ 4590662 w 7856376"/>
              <a:gd name="connsiteY2" fmla="*/ 1436915 h 3750907"/>
              <a:gd name="connsiteX3" fmla="*/ 4161453 w 7856376"/>
              <a:gd name="connsiteY3" fmla="*/ 1978091 h 3750907"/>
              <a:gd name="connsiteX4" fmla="*/ 4572000 w 7856376"/>
              <a:gd name="connsiteY4" fmla="*/ 2425960 h 3750907"/>
              <a:gd name="connsiteX5" fmla="*/ 5430417 w 7856376"/>
              <a:gd name="connsiteY5" fmla="*/ 2164702 h 3750907"/>
              <a:gd name="connsiteX6" fmla="*/ 5673013 w 7856376"/>
              <a:gd name="connsiteY6" fmla="*/ 1586205 h 3750907"/>
              <a:gd name="connsiteX7" fmla="*/ 4721290 w 7856376"/>
              <a:gd name="connsiteY7" fmla="*/ 839756 h 3750907"/>
              <a:gd name="connsiteX8" fmla="*/ 3321698 w 7856376"/>
              <a:gd name="connsiteY8" fmla="*/ 1194319 h 3750907"/>
              <a:gd name="connsiteX9" fmla="*/ 2369976 w 7856376"/>
              <a:gd name="connsiteY9" fmla="*/ 1045029 h 3750907"/>
              <a:gd name="connsiteX10" fmla="*/ 2183364 w 7856376"/>
              <a:gd name="connsiteY10" fmla="*/ 2332654 h 3750907"/>
              <a:gd name="connsiteX11" fmla="*/ 3433666 w 7856376"/>
              <a:gd name="connsiteY11" fmla="*/ 2332654 h 3750907"/>
              <a:gd name="connsiteX12" fmla="*/ 4161453 w 7856376"/>
              <a:gd name="connsiteY12" fmla="*/ 1978090 h 3750907"/>
              <a:gd name="connsiteX13" fmla="*/ 4030825 w 7856376"/>
              <a:gd name="connsiteY13" fmla="*/ 3257006 h 3750907"/>
              <a:gd name="connsiteX14" fmla="*/ 5075853 w 7856376"/>
              <a:gd name="connsiteY14" fmla="*/ 3228392 h 3750907"/>
              <a:gd name="connsiteX15" fmla="*/ 6699380 w 7856376"/>
              <a:gd name="connsiteY15" fmla="*/ 2575249 h 3750907"/>
              <a:gd name="connsiteX16" fmla="*/ 5673013 w 7856376"/>
              <a:gd name="connsiteY16" fmla="*/ 1567543 h 3750907"/>
              <a:gd name="connsiteX17" fmla="*/ 6718041 w 7856376"/>
              <a:gd name="connsiteY17" fmla="*/ 877078 h 3750907"/>
              <a:gd name="connsiteX18" fmla="*/ 6698633 w 7856376"/>
              <a:gd name="connsiteY18" fmla="*/ 2586695 h 3750907"/>
              <a:gd name="connsiteX19" fmla="*/ 7203233 w 7856376"/>
              <a:gd name="connsiteY19" fmla="*/ 3508311 h 3750907"/>
              <a:gd name="connsiteX20" fmla="*/ 7856376 w 7856376"/>
              <a:gd name="connsiteY20" fmla="*/ 1996751 h 3750907"/>
              <a:gd name="connsiteX21" fmla="*/ 6718041 w 7856376"/>
              <a:gd name="connsiteY21" fmla="*/ 858417 h 3750907"/>
              <a:gd name="connsiteX22" fmla="*/ 4739951 w 7856376"/>
              <a:gd name="connsiteY22" fmla="*/ 839756 h 3750907"/>
              <a:gd name="connsiteX23" fmla="*/ 2388637 w 7856376"/>
              <a:gd name="connsiteY23" fmla="*/ 1026368 h 3750907"/>
              <a:gd name="connsiteX24" fmla="*/ 4049486 w 7856376"/>
              <a:gd name="connsiteY24" fmla="*/ 373225 h 3750907"/>
              <a:gd name="connsiteX25" fmla="*/ 4775781 w 7856376"/>
              <a:gd name="connsiteY25" fmla="*/ 875585 h 3750907"/>
              <a:gd name="connsiteX26" fmla="*/ 4180115 w 7856376"/>
              <a:gd name="connsiteY26" fmla="*/ 0 h 3750907"/>
              <a:gd name="connsiteX27" fmla="*/ 4049486 w 7856376"/>
              <a:gd name="connsiteY27" fmla="*/ 373225 h 3750907"/>
              <a:gd name="connsiteX28" fmla="*/ 298580 w 7856376"/>
              <a:gd name="connsiteY28" fmla="*/ 1156996 h 3750907"/>
              <a:gd name="connsiteX29" fmla="*/ 2388637 w 7856376"/>
              <a:gd name="connsiteY29" fmla="*/ 1063690 h 3750907"/>
              <a:gd name="connsiteX30" fmla="*/ 0 w 7856376"/>
              <a:gd name="connsiteY30" fmla="*/ 3153747 h 3750907"/>
              <a:gd name="connsiteX31" fmla="*/ 2202025 w 7856376"/>
              <a:gd name="connsiteY31" fmla="*/ 2320462 h 3750907"/>
              <a:gd name="connsiteX32" fmla="*/ 2407298 w 7856376"/>
              <a:gd name="connsiteY32" fmla="*/ 3750907 h 3750907"/>
              <a:gd name="connsiteX33" fmla="*/ 3526972 w 7856376"/>
              <a:gd name="connsiteY33" fmla="*/ 3340360 h 3750907"/>
              <a:gd name="connsiteX34" fmla="*/ 3433666 w 7856376"/>
              <a:gd name="connsiteY34" fmla="*/ 2332654 h 3750907"/>
              <a:gd name="connsiteX0" fmla="*/ 3450834 w 7856376"/>
              <a:gd name="connsiteY0" fmla="*/ 2356291 h 3750907"/>
              <a:gd name="connsiteX1" fmla="*/ 3340359 w 7856376"/>
              <a:gd name="connsiteY1" fmla="*/ 1194319 h 3750907"/>
              <a:gd name="connsiteX2" fmla="*/ 4590662 w 7856376"/>
              <a:gd name="connsiteY2" fmla="*/ 1436915 h 3750907"/>
              <a:gd name="connsiteX3" fmla="*/ 4161453 w 7856376"/>
              <a:gd name="connsiteY3" fmla="*/ 1978091 h 3750907"/>
              <a:gd name="connsiteX4" fmla="*/ 4572000 w 7856376"/>
              <a:gd name="connsiteY4" fmla="*/ 2425960 h 3750907"/>
              <a:gd name="connsiteX5" fmla="*/ 5430417 w 7856376"/>
              <a:gd name="connsiteY5" fmla="*/ 2164702 h 3750907"/>
              <a:gd name="connsiteX6" fmla="*/ 5673013 w 7856376"/>
              <a:gd name="connsiteY6" fmla="*/ 1586205 h 3750907"/>
              <a:gd name="connsiteX7" fmla="*/ 4721290 w 7856376"/>
              <a:gd name="connsiteY7" fmla="*/ 839756 h 3750907"/>
              <a:gd name="connsiteX8" fmla="*/ 3321698 w 7856376"/>
              <a:gd name="connsiteY8" fmla="*/ 1194319 h 3750907"/>
              <a:gd name="connsiteX9" fmla="*/ 2369976 w 7856376"/>
              <a:gd name="connsiteY9" fmla="*/ 1045029 h 3750907"/>
              <a:gd name="connsiteX10" fmla="*/ 2183364 w 7856376"/>
              <a:gd name="connsiteY10" fmla="*/ 2332654 h 3750907"/>
              <a:gd name="connsiteX11" fmla="*/ 3433666 w 7856376"/>
              <a:gd name="connsiteY11" fmla="*/ 2332654 h 3750907"/>
              <a:gd name="connsiteX12" fmla="*/ 4161453 w 7856376"/>
              <a:gd name="connsiteY12" fmla="*/ 1978090 h 3750907"/>
              <a:gd name="connsiteX13" fmla="*/ 4030825 w 7856376"/>
              <a:gd name="connsiteY13" fmla="*/ 3257006 h 3750907"/>
              <a:gd name="connsiteX14" fmla="*/ 5075853 w 7856376"/>
              <a:gd name="connsiteY14" fmla="*/ 3228392 h 3750907"/>
              <a:gd name="connsiteX15" fmla="*/ 6699380 w 7856376"/>
              <a:gd name="connsiteY15" fmla="*/ 2575249 h 3750907"/>
              <a:gd name="connsiteX16" fmla="*/ 5673013 w 7856376"/>
              <a:gd name="connsiteY16" fmla="*/ 1567543 h 3750907"/>
              <a:gd name="connsiteX17" fmla="*/ 6718041 w 7856376"/>
              <a:gd name="connsiteY17" fmla="*/ 877078 h 3750907"/>
              <a:gd name="connsiteX18" fmla="*/ 6698633 w 7856376"/>
              <a:gd name="connsiteY18" fmla="*/ 2586695 h 3750907"/>
              <a:gd name="connsiteX19" fmla="*/ 7203233 w 7856376"/>
              <a:gd name="connsiteY19" fmla="*/ 3508311 h 3750907"/>
              <a:gd name="connsiteX20" fmla="*/ 7856376 w 7856376"/>
              <a:gd name="connsiteY20" fmla="*/ 1996751 h 3750907"/>
              <a:gd name="connsiteX21" fmla="*/ 6718041 w 7856376"/>
              <a:gd name="connsiteY21" fmla="*/ 858417 h 3750907"/>
              <a:gd name="connsiteX22" fmla="*/ 4739951 w 7856376"/>
              <a:gd name="connsiteY22" fmla="*/ 839756 h 3750907"/>
              <a:gd name="connsiteX23" fmla="*/ 2388637 w 7856376"/>
              <a:gd name="connsiteY23" fmla="*/ 1050752 h 3750907"/>
              <a:gd name="connsiteX24" fmla="*/ 4049486 w 7856376"/>
              <a:gd name="connsiteY24" fmla="*/ 373225 h 3750907"/>
              <a:gd name="connsiteX25" fmla="*/ 4775781 w 7856376"/>
              <a:gd name="connsiteY25" fmla="*/ 875585 h 3750907"/>
              <a:gd name="connsiteX26" fmla="*/ 4180115 w 7856376"/>
              <a:gd name="connsiteY26" fmla="*/ 0 h 3750907"/>
              <a:gd name="connsiteX27" fmla="*/ 4049486 w 7856376"/>
              <a:gd name="connsiteY27" fmla="*/ 373225 h 3750907"/>
              <a:gd name="connsiteX28" fmla="*/ 298580 w 7856376"/>
              <a:gd name="connsiteY28" fmla="*/ 1156996 h 3750907"/>
              <a:gd name="connsiteX29" fmla="*/ 2388637 w 7856376"/>
              <a:gd name="connsiteY29" fmla="*/ 1063690 h 3750907"/>
              <a:gd name="connsiteX30" fmla="*/ 0 w 7856376"/>
              <a:gd name="connsiteY30" fmla="*/ 3153747 h 3750907"/>
              <a:gd name="connsiteX31" fmla="*/ 2202025 w 7856376"/>
              <a:gd name="connsiteY31" fmla="*/ 2320462 h 3750907"/>
              <a:gd name="connsiteX32" fmla="*/ 2407298 w 7856376"/>
              <a:gd name="connsiteY32" fmla="*/ 3750907 h 3750907"/>
              <a:gd name="connsiteX33" fmla="*/ 3526972 w 7856376"/>
              <a:gd name="connsiteY33" fmla="*/ 3340360 h 3750907"/>
              <a:gd name="connsiteX34" fmla="*/ 3433666 w 7856376"/>
              <a:gd name="connsiteY34" fmla="*/ 2332654 h 3750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7856376" h="3750907">
                <a:moveTo>
                  <a:pt x="3450834" y="2356291"/>
                </a:moveTo>
                <a:lnTo>
                  <a:pt x="3340359" y="1194319"/>
                </a:lnTo>
                <a:lnTo>
                  <a:pt x="4590662" y="1436915"/>
                </a:lnTo>
                <a:lnTo>
                  <a:pt x="4161453" y="1978091"/>
                </a:lnTo>
                <a:lnTo>
                  <a:pt x="4572000" y="2425960"/>
                </a:lnTo>
                <a:lnTo>
                  <a:pt x="5430417" y="2164702"/>
                </a:lnTo>
                <a:lnTo>
                  <a:pt x="5673013" y="1586205"/>
                </a:lnTo>
                <a:lnTo>
                  <a:pt x="4721290" y="839756"/>
                </a:lnTo>
                <a:lnTo>
                  <a:pt x="3321698" y="1194319"/>
                </a:lnTo>
                <a:lnTo>
                  <a:pt x="2369976" y="1045029"/>
                </a:lnTo>
                <a:lnTo>
                  <a:pt x="2183364" y="2332654"/>
                </a:lnTo>
                <a:lnTo>
                  <a:pt x="3433666" y="2332654"/>
                </a:lnTo>
                <a:lnTo>
                  <a:pt x="4161453" y="1978090"/>
                </a:lnTo>
                <a:lnTo>
                  <a:pt x="4030825" y="3257006"/>
                </a:lnTo>
                <a:lnTo>
                  <a:pt x="5075853" y="3228392"/>
                </a:lnTo>
                <a:lnTo>
                  <a:pt x="6699380" y="2575249"/>
                </a:lnTo>
                <a:lnTo>
                  <a:pt x="5673013" y="1567543"/>
                </a:lnTo>
                <a:lnTo>
                  <a:pt x="6718041" y="877078"/>
                </a:lnTo>
                <a:lnTo>
                  <a:pt x="6698633" y="2586695"/>
                </a:lnTo>
                <a:lnTo>
                  <a:pt x="7203233" y="3508311"/>
                </a:lnTo>
                <a:lnTo>
                  <a:pt x="7856376" y="1996751"/>
                </a:lnTo>
                <a:lnTo>
                  <a:pt x="6718041" y="858417"/>
                </a:lnTo>
                <a:lnTo>
                  <a:pt x="4739951" y="839756"/>
                </a:lnTo>
                <a:lnTo>
                  <a:pt x="2388637" y="1050752"/>
                </a:lnTo>
                <a:lnTo>
                  <a:pt x="4049486" y="373225"/>
                </a:lnTo>
                <a:lnTo>
                  <a:pt x="4775781" y="875585"/>
                </a:lnTo>
                <a:lnTo>
                  <a:pt x="4180115" y="0"/>
                </a:lnTo>
                <a:lnTo>
                  <a:pt x="4049486" y="373225"/>
                </a:lnTo>
                <a:lnTo>
                  <a:pt x="298580" y="1156996"/>
                </a:lnTo>
                <a:lnTo>
                  <a:pt x="2388637" y="1063690"/>
                </a:lnTo>
                <a:lnTo>
                  <a:pt x="0" y="3153747"/>
                </a:lnTo>
                <a:lnTo>
                  <a:pt x="2202025" y="2320462"/>
                </a:lnTo>
                <a:lnTo>
                  <a:pt x="2407298" y="3750907"/>
                </a:lnTo>
                <a:lnTo>
                  <a:pt x="3526972" y="3340360"/>
                </a:lnTo>
                <a:lnTo>
                  <a:pt x="3433666" y="2332654"/>
                </a:lnTo>
              </a:path>
            </a:pathLst>
          </a:custGeom>
          <a:ln w="9525">
            <a:solidFill>
              <a:schemeClr val="bg1"/>
            </a:solidFill>
          </a:ln>
        </p:spPr>
        <p:style>
          <a:lnRef idx="0">
            <a:scrgbClr r="0" g="0" b="0"/>
          </a:lnRef>
          <a:fillRef idx="0">
            <a:scrgbClr r="0" g="0" b="0"/>
          </a:fillRef>
          <a:effectRef idx="0">
            <a:scrgbClr r="0" g="0" b="0"/>
          </a:effectRef>
          <a:fontRef idx="none"/>
        </p:style>
        <p:txBody>
          <a:bodyPr rtlCol="0" anchor="ctr"/>
          <a:lstStyle/>
          <a:p>
            <a:pPr algn="ctr"/>
            <a:endParaRPr lang="en-US"/>
          </a:p>
        </p:txBody>
      </p:sp>
      <p:cxnSp>
        <p:nvCxnSpPr>
          <p:cNvPr id="15" name="Straight Connector 14"/>
          <p:cNvCxnSpPr>
            <a:stCxn id="14" idx="26"/>
            <a:endCxn id="14" idx="21"/>
          </p:cNvCxnSpPr>
          <p:nvPr userDrawn="1"/>
        </p:nvCxnSpPr>
        <p:spPr>
          <a:xfrm>
            <a:off x="8528180" y="3694922"/>
            <a:ext cx="2537926" cy="858417"/>
          </a:xfrm>
          <a:prstGeom prst="line">
            <a:avLst/>
          </a:prstGeom>
          <a:noFill/>
          <a:ln w="12700" cap="flat">
            <a:solidFill>
              <a:schemeClr val="bg1"/>
            </a:solidFill>
            <a:prstDash val="solid"/>
            <a:round/>
          </a:ln>
          <a:effectLst/>
          <a:sp3d/>
        </p:spPr>
        <p:style>
          <a:lnRef idx="0">
            <a:scrgbClr r="0" g="0" b="0"/>
          </a:lnRef>
          <a:fillRef idx="0">
            <a:scrgbClr r="0" g="0" b="0"/>
          </a:fillRef>
          <a:effectRef idx="0">
            <a:scrgbClr r="0" g="0" b="0"/>
          </a:effectRef>
          <a:fontRef idx="none"/>
        </p:style>
      </p:cxnSp>
      <p:cxnSp>
        <p:nvCxnSpPr>
          <p:cNvPr id="16" name="Straight Connector 15"/>
          <p:cNvCxnSpPr>
            <a:stCxn id="14" idx="26"/>
            <a:endCxn id="14" idx="9"/>
          </p:cNvCxnSpPr>
          <p:nvPr userDrawn="1"/>
        </p:nvCxnSpPr>
        <p:spPr>
          <a:xfrm flipH="1">
            <a:off x="6718041" y="3694922"/>
            <a:ext cx="1810139" cy="1045029"/>
          </a:xfrm>
          <a:prstGeom prst="line">
            <a:avLst/>
          </a:prstGeom>
          <a:noFill/>
          <a:ln w="12700" cap="flat">
            <a:solidFill>
              <a:schemeClr val="bg1"/>
            </a:solidFill>
            <a:prstDash val="solid"/>
            <a:round/>
          </a:ln>
          <a:effectLst/>
          <a:sp3d/>
        </p:spPr>
        <p:style>
          <a:lnRef idx="0">
            <a:scrgbClr r="0" g="0" b="0"/>
          </a:lnRef>
          <a:fillRef idx="0">
            <a:scrgbClr r="0" g="0" b="0"/>
          </a:fillRef>
          <a:effectRef idx="0">
            <a:scrgbClr r="0" g="0" b="0"/>
          </a:effectRef>
          <a:fontRef idx="none"/>
        </p:style>
      </p:cxnSp>
      <p:cxnSp>
        <p:nvCxnSpPr>
          <p:cNvPr id="17" name="Straight Connector 16"/>
          <p:cNvCxnSpPr>
            <a:stCxn id="14" idx="28"/>
          </p:cNvCxnSpPr>
          <p:nvPr userDrawn="1"/>
        </p:nvCxnSpPr>
        <p:spPr>
          <a:xfrm flipH="1">
            <a:off x="4348065" y="4851918"/>
            <a:ext cx="298580" cy="2025961"/>
          </a:xfrm>
          <a:prstGeom prst="line">
            <a:avLst/>
          </a:prstGeom>
          <a:noFill/>
          <a:ln w="12700" cap="flat">
            <a:solidFill>
              <a:schemeClr val="bg1"/>
            </a:solidFill>
            <a:prstDash val="solid"/>
            <a:round/>
          </a:ln>
          <a:effectLst/>
          <a:sp3d/>
        </p:spPr>
        <p:style>
          <a:lnRef idx="0">
            <a:scrgbClr r="0" g="0" b="0"/>
          </a:lnRef>
          <a:fillRef idx="0">
            <a:scrgbClr r="0" g="0" b="0"/>
          </a:fillRef>
          <a:effectRef idx="0">
            <a:scrgbClr r="0" g="0" b="0"/>
          </a:effectRef>
          <a:fontRef idx="none"/>
        </p:style>
      </p:cxnSp>
      <p:cxnSp>
        <p:nvCxnSpPr>
          <p:cNvPr id="18" name="Straight Connector 17"/>
          <p:cNvCxnSpPr>
            <a:stCxn id="14" idx="30"/>
          </p:cNvCxnSpPr>
          <p:nvPr userDrawn="1"/>
        </p:nvCxnSpPr>
        <p:spPr>
          <a:xfrm flipH="1" flipV="1">
            <a:off x="3625341" y="6165305"/>
            <a:ext cx="722724" cy="683364"/>
          </a:xfrm>
          <a:prstGeom prst="line">
            <a:avLst/>
          </a:prstGeom>
          <a:noFill/>
          <a:ln w="12700" cap="flat">
            <a:solidFill>
              <a:schemeClr val="bg1"/>
            </a:solidFill>
            <a:prstDash val="solid"/>
            <a:round/>
          </a:ln>
          <a:effectLst/>
          <a:sp3d/>
        </p:spPr>
        <p:style>
          <a:lnRef idx="0">
            <a:scrgbClr r="0" g="0" b="0"/>
          </a:lnRef>
          <a:fillRef idx="0">
            <a:scrgbClr r="0" g="0" b="0"/>
          </a:fillRef>
          <a:effectRef idx="0">
            <a:scrgbClr r="0" g="0" b="0"/>
          </a:effectRef>
          <a:fontRef idx="none"/>
        </p:style>
      </p:cxnSp>
      <p:cxnSp>
        <p:nvCxnSpPr>
          <p:cNvPr id="19" name="Straight Connector 18"/>
          <p:cNvCxnSpPr/>
          <p:nvPr userDrawn="1"/>
        </p:nvCxnSpPr>
        <p:spPr>
          <a:xfrm flipV="1">
            <a:off x="3625341" y="5864898"/>
            <a:ext cx="872014" cy="300406"/>
          </a:xfrm>
          <a:prstGeom prst="line">
            <a:avLst/>
          </a:prstGeom>
          <a:noFill/>
          <a:ln w="12700" cap="flat">
            <a:solidFill>
              <a:schemeClr val="bg1"/>
            </a:solidFill>
            <a:prstDash val="solid"/>
            <a:round/>
          </a:ln>
          <a:effectLst/>
          <a:sp3d/>
        </p:spPr>
        <p:style>
          <a:lnRef idx="0">
            <a:scrgbClr r="0" g="0" b="0"/>
          </a:lnRef>
          <a:fillRef idx="0">
            <a:scrgbClr r="0" g="0" b="0"/>
          </a:fillRef>
          <a:effectRef idx="0">
            <a:scrgbClr r="0" g="0" b="0"/>
          </a:effectRef>
          <a:fontRef idx="none"/>
        </p:style>
      </p:cxnSp>
      <p:cxnSp>
        <p:nvCxnSpPr>
          <p:cNvPr id="20" name="Straight Connector 19"/>
          <p:cNvCxnSpPr>
            <a:endCxn id="14" idx="28"/>
          </p:cNvCxnSpPr>
          <p:nvPr userDrawn="1"/>
        </p:nvCxnSpPr>
        <p:spPr>
          <a:xfrm flipV="1">
            <a:off x="3625341" y="4851918"/>
            <a:ext cx="1021304" cy="1313386"/>
          </a:xfrm>
          <a:prstGeom prst="line">
            <a:avLst/>
          </a:prstGeom>
          <a:noFill/>
          <a:ln w="12700" cap="flat">
            <a:solidFill>
              <a:schemeClr val="bg1"/>
            </a:solidFill>
            <a:prstDash val="solid"/>
            <a:round/>
          </a:ln>
          <a:effectLst/>
          <a:sp3d/>
        </p:spPr>
        <p:style>
          <a:lnRef idx="0">
            <a:scrgbClr r="0" g="0" b="0"/>
          </a:lnRef>
          <a:fillRef idx="0">
            <a:scrgbClr r="0" g="0" b="0"/>
          </a:fillRef>
          <a:effectRef idx="0">
            <a:scrgbClr r="0" g="0" b="0"/>
          </a:effectRef>
          <a:fontRef idx="none"/>
        </p:style>
      </p:cxnSp>
      <p:cxnSp>
        <p:nvCxnSpPr>
          <p:cNvPr id="21" name="Straight Connector 20"/>
          <p:cNvCxnSpPr/>
          <p:nvPr userDrawn="1"/>
        </p:nvCxnSpPr>
        <p:spPr>
          <a:xfrm flipH="1">
            <a:off x="2495600" y="6165304"/>
            <a:ext cx="1129741" cy="712575"/>
          </a:xfrm>
          <a:prstGeom prst="line">
            <a:avLst/>
          </a:prstGeom>
          <a:noFill/>
          <a:ln w="12700" cap="flat">
            <a:solidFill>
              <a:schemeClr val="bg1"/>
            </a:solidFill>
            <a:prstDash val="solid"/>
            <a:round/>
          </a:ln>
          <a:effectLst/>
          <a:sp3d/>
        </p:spPr>
        <p:style>
          <a:lnRef idx="0">
            <a:scrgbClr r="0" g="0" b="0"/>
          </a:lnRef>
          <a:fillRef idx="0">
            <a:scrgbClr r="0" g="0" b="0"/>
          </a:fillRef>
          <a:effectRef idx="0">
            <a:scrgbClr r="0" g="0" b="0"/>
          </a:effectRef>
          <a:fontRef idx="none"/>
        </p:style>
      </p:cxnSp>
      <p:sp>
        <p:nvSpPr>
          <p:cNvPr id="22" name="Oval 21"/>
          <p:cNvSpPr/>
          <p:nvPr userDrawn="1"/>
        </p:nvSpPr>
        <p:spPr>
          <a:xfrm>
            <a:off x="8498715" y="3656571"/>
            <a:ext cx="76702" cy="76702"/>
          </a:xfrm>
          <a:prstGeom prst="ellipse">
            <a:avLst/>
          </a:prstGeom>
          <a:solidFill>
            <a:schemeClr val="bg1"/>
          </a:solidFill>
          <a:ln>
            <a:solidFill>
              <a:schemeClr val="bg1"/>
            </a:solidFill>
          </a:ln>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fromWordArt="0" anchor="t" anchorCtr="0" forceAA="0" compatLnSpc="1">
            <a:prstTxWarp prst="textNoShape">
              <a:avLst/>
            </a:prstTxWarp>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endParaRPr>
          </a:p>
        </p:txBody>
      </p:sp>
      <p:sp>
        <p:nvSpPr>
          <p:cNvPr id="23" name="Oval 22"/>
          <p:cNvSpPr/>
          <p:nvPr userDrawn="1"/>
        </p:nvSpPr>
        <p:spPr>
          <a:xfrm>
            <a:off x="7584759" y="4179085"/>
            <a:ext cx="76702" cy="76702"/>
          </a:xfrm>
          <a:prstGeom prst="ellipse">
            <a:avLst/>
          </a:prstGeom>
          <a:solidFill>
            <a:schemeClr val="bg1"/>
          </a:solidFill>
          <a:ln>
            <a:solidFill>
              <a:schemeClr val="bg1"/>
            </a:solidFill>
          </a:ln>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fromWordArt="0" anchor="t" anchorCtr="0" forceAA="0" compatLnSpc="1">
            <a:prstTxWarp prst="textNoShape">
              <a:avLst/>
            </a:prstTxWarp>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endParaRPr>
          </a:p>
        </p:txBody>
      </p:sp>
      <p:sp>
        <p:nvSpPr>
          <p:cNvPr id="24" name="Oval 23"/>
          <p:cNvSpPr/>
          <p:nvPr userDrawn="1"/>
        </p:nvSpPr>
        <p:spPr>
          <a:xfrm>
            <a:off x="11027755" y="4504426"/>
            <a:ext cx="76702" cy="76702"/>
          </a:xfrm>
          <a:prstGeom prst="ellipse">
            <a:avLst/>
          </a:prstGeom>
          <a:solidFill>
            <a:schemeClr val="bg1"/>
          </a:solidFill>
          <a:ln>
            <a:solidFill>
              <a:schemeClr val="bg1"/>
            </a:solidFill>
          </a:ln>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fromWordArt="0" anchor="t" anchorCtr="0" forceAA="0" compatLnSpc="1">
            <a:prstTxWarp prst="textNoShape">
              <a:avLst/>
            </a:prstTxWarp>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endParaRPr>
          </a:p>
        </p:txBody>
      </p:sp>
      <p:sp>
        <p:nvSpPr>
          <p:cNvPr id="25" name="Oval 24"/>
          <p:cNvSpPr/>
          <p:nvPr userDrawn="1"/>
        </p:nvSpPr>
        <p:spPr>
          <a:xfrm>
            <a:off x="4291106" y="6808682"/>
            <a:ext cx="76702" cy="76702"/>
          </a:xfrm>
          <a:prstGeom prst="ellipse">
            <a:avLst/>
          </a:prstGeom>
          <a:solidFill>
            <a:schemeClr val="bg1"/>
          </a:solidFill>
          <a:ln>
            <a:solidFill>
              <a:schemeClr val="bg1"/>
            </a:solidFill>
          </a:ln>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fromWordArt="0" anchor="t" anchorCtr="0" forceAA="0" compatLnSpc="1">
            <a:prstTxWarp prst="textNoShape">
              <a:avLst/>
            </a:prstTxWarp>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endParaRPr>
          </a:p>
        </p:txBody>
      </p:sp>
      <p:sp>
        <p:nvSpPr>
          <p:cNvPr id="26" name="Oval 25"/>
          <p:cNvSpPr/>
          <p:nvPr userDrawn="1"/>
        </p:nvSpPr>
        <p:spPr>
          <a:xfrm>
            <a:off x="3586990" y="6126953"/>
            <a:ext cx="76702" cy="76702"/>
          </a:xfrm>
          <a:prstGeom prst="ellipse">
            <a:avLst/>
          </a:prstGeom>
          <a:solidFill>
            <a:schemeClr val="bg1"/>
          </a:solidFill>
          <a:ln>
            <a:solidFill>
              <a:schemeClr val="bg1"/>
            </a:solidFill>
          </a:ln>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fromWordArt="0" anchor="t" anchorCtr="0" forceAA="0" compatLnSpc="1">
            <a:prstTxWarp prst="textNoShape">
              <a:avLst/>
            </a:prstTxWarp>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endParaRPr>
          </a:p>
        </p:txBody>
      </p:sp>
      <p:sp>
        <p:nvSpPr>
          <p:cNvPr id="27" name="Oval 26"/>
          <p:cNvSpPr/>
          <p:nvPr userDrawn="1"/>
        </p:nvSpPr>
        <p:spPr>
          <a:xfrm>
            <a:off x="4459004" y="5826547"/>
            <a:ext cx="76702" cy="76702"/>
          </a:xfrm>
          <a:prstGeom prst="ellipse">
            <a:avLst/>
          </a:prstGeom>
          <a:solidFill>
            <a:schemeClr val="bg1"/>
          </a:solidFill>
          <a:ln>
            <a:solidFill>
              <a:schemeClr val="bg1"/>
            </a:solidFill>
          </a:ln>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fromWordArt="0" anchor="t" anchorCtr="0" forceAA="0" compatLnSpc="1">
            <a:prstTxWarp prst="textNoShape">
              <a:avLst/>
            </a:prstTxWarp>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endParaRPr>
          </a:p>
        </p:txBody>
      </p:sp>
      <p:sp>
        <p:nvSpPr>
          <p:cNvPr id="28" name="Oval 27"/>
          <p:cNvSpPr/>
          <p:nvPr userDrawn="1"/>
        </p:nvSpPr>
        <p:spPr>
          <a:xfrm>
            <a:off x="4611404" y="4813567"/>
            <a:ext cx="76702" cy="76702"/>
          </a:xfrm>
          <a:prstGeom prst="ellipse">
            <a:avLst/>
          </a:prstGeom>
          <a:solidFill>
            <a:schemeClr val="bg1"/>
          </a:solidFill>
          <a:ln>
            <a:solidFill>
              <a:schemeClr val="bg1"/>
            </a:solidFill>
          </a:ln>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fromWordArt="0" anchor="t" anchorCtr="0" forceAA="0" compatLnSpc="1">
            <a:prstTxWarp prst="textNoShape">
              <a:avLst/>
            </a:prstTxWarp>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endParaRPr>
          </a:p>
        </p:txBody>
      </p:sp>
      <p:sp>
        <p:nvSpPr>
          <p:cNvPr id="29" name="Oval 28"/>
          <p:cNvSpPr/>
          <p:nvPr userDrawn="1"/>
        </p:nvSpPr>
        <p:spPr>
          <a:xfrm>
            <a:off x="10987850" y="6228287"/>
            <a:ext cx="76702" cy="76702"/>
          </a:xfrm>
          <a:prstGeom prst="ellipse">
            <a:avLst/>
          </a:prstGeom>
          <a:solidFill>
            <a:schemeClr val="bg1"/>
          </a:solidFill>
          <a:ln>
            <a:solidFill>
              <a:schemeClr val="bg1"/>
            </a:solidFill>
          </a:ln>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fromWordArt="0" anchor="t" anchorCtr="0" forceAA="0" compatLnSpc="1">
            <a:prstTxWarp prst="textNoShape">
              <a:avLst/>
            </a:prstTxWarp>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endParaRPr>
          </a:p>
        </p:txBody>
      </p:sp>
      <p:sp>
        <p:nvSpPr>
          <p:cNvPr id="30" name="Freeform 29"/>
          <p:cNvSpPr/>
          <p:nvPr userDrawn="1"/>
        </p:nvSpPr>
        <p:spPr>
          <a:xfrm>
            <a:off x="6533388" y="4754880"/>
            <a:ext cx="1269492" cy="1281684"/>
          </a:xfrm>
          <a:custGeom>
            <a:avLst/>
            <a:gdLst>
              <a:gd name="connsiteX0" fmla="*/ 146304 w 1231392"/>
              <a:gd name="connsiteY0" fmla="*/ 0 h 1280160"/>
              <a:gd name="connsiteX1" fmla="*/ 0 w 1231392"/>
              <a:gd name="connsiteY1" fmla="*/ 1243584 h 1280160"/>
              <a:gd name="connsiteX2" fmla="*/ 1231392 w 1231392"/>
              <a:gd name="connsiteY2" fmla="*/ 1280160 h 1280160"/>
              <a:gd name="connsiteX3" fmla="*/ 1121664 w 1231392"/>
              <a:gd name="connsiteY3" fmla="*/ 134112 h 1280160"/>
              <a:gd name="connsiteX4" fmla="*/ 146304 w 1231392"/>
              <a:gd name="connsiteY4" fmla="*/ 0 h 1280160"/>
              <a:gd name="connsiteX0" fmla="*/ 184404 w 1269492"/>
              <a:gd name="connsiteY0" fmla="*/ 0 h 1281684"/>
              <a:gd name="connsiteX1" fmla="*/ 0 w 1269492"/>
              <a:gd name="connsiteY1" fmla="*/ 1281684 h 1281684"/>
              <a:gd name="connsiteX2" fmla="*/ 1269492 w 1269492"/>
              <a:gd name="connsiteY2" fmla="*/ 1280160 h 1281684"/>
              <a:gd name="connsiteX3" fmla="*/ 1159764 w 1269492"/>
              <a:gd name="connsiteY3" fmla="*/ 134112 h 1281684"/>
              <a:gd name="connsiteX4" fmla="*/ 184404 w 1269492"/>
              <a:gd name="connsiteY4" fmla="*/ 0 h 1281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9492" h="1281684">
                <a:moveTo>
                  <a:pt x="184404" y="0"/>
                </a:moveTo>
                <a:lnTo>
                  <a:pt x="0" y="1281684"/>
                </a:lnTo>
                <a:lnTo>
                  <a:pt x="1269492" y="1280160"/>
                </a:lnTo>
                <a:lnTo>
                  <a:pt x="1159764" y="134112"/>
                </a:lnTo>
                <a:lnTo>
                  <a:pt x="184404" y="0"/>
                </a:lnTo>
                <a:close/>
              </a:path>
            </a:pathLst>
          </a:custGeom>
          <a:solidFill>
            <a:schemeClr val="bg1">
              <a:alpha val="30000"/>
            </a:schemeClr>
          </a:solidFill>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fromWordArt="0" anchor="t" anchorCtr="0" forceAA="0" compatLnSpc="1">
            <a:prstTxWarp prst="textNoShape">
              <a:avLst/>
            </a:prstTxWarp>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0000"/>
              </a:solidFill>
              <a:effectLst/>
              <a:uFillTx/>
            </a:endParaRPr>
          </a:p>
        </p:txBody>
      </p:sp>
      <p:sp>
        <p:nvSpPr>
          <p:cNvPr id="31" name="Freeform 30"/>
          <p:cNvSpPr/>
          <p:nvPr userDrawn="1"/>
        </p:nvSpPr>
        <p:spPr>
          <a:xfrm>
            <a:off x="11058525" y="4552950"/>
            <a:ext cx="1162050" cy="2667000"/>
          </a:xfrm>
          <a:custGeom>
            <a:avLst/>
            <a:gdLst>
              <a:gd name="connsiteX0" fmla="*/ 476250 w 1162050"/>
              <a:gd name="connsiteY0" fmla="*/ 2628900 h 2628900"/>
              <a:gd name="connsiteX1" fmla="*/ 0 w 1162050"/>
              <a:gd name="connsiteY1" fmla="*/ 1743075 h 2628900"/>
              <a:gd name="connsiteX2" fmla="*/ 9525 w 1162050"/>
              <a:gd name="connsiteY2" fmla="*/ 0 h 2628900"/>
              <a:gd name="connsiteX3" fmla="*/ 1162050 w 1162050"/>
              <a:gd name="connsiteY3" fmla="*/ 1152525 h 2628900"/>
              <a:gd name="connsiteX4" fmla="*/ 476250 w 1162050"/>
              <a:gd name="connsiteY4" fmla="*/ 2628900 h 2628900"/>
              <a:gd name="connsiteX0" fmla="*/ 485775 w 1162050"/>
              <a:gd name="connsiteY0" fmla="*/ 2667000 h 2667000"/>
              <a:gd name="connsiteX1" fmla="*/ 0 w 1162050"/>
              <a:gd name="connsiteY1" fmla="*/ 1743075 h 2667000"/>
              <a:gd name="connsiteX2" fmla="*/ 9525 w 1162050"/>
              <a:gd name="connsiteY2" fmla="*/ 0 h 2667000"/>
              <a:gd name="connsiteX3" fmla="*/ 1162050 w 1162050"/>
              <a:gd name="connsiteY3" fmla="*/ 1152525 h 2667000"/>
              <a:gd name="connsiteX4" fmla="*/ 485775 w 1162050"/>
              <a:gd name="connsiteY4" fmla="*/ 2667000 h 2667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2050" h="2667000">
                <a:moveTo>
                  <a:pt x="485775" y="2667000"/>
                </a:moveTo>
                <a:lnTo>
                  <a:pt x="0" y="1743075"/>
                </a:lnTo>
                <a:lnTo>
                  <a:pt x="9525" y="0"/>
                </a:lnTo>
                <a:lnTo>
                  <a:pt x="1162050" y="1152525"/>
                </a:lnTo>
                <a:lnTo>
                  <a:pt x="485775" y="2667000"/>
                </a:lnTo>
                <a:close/>
              </a:path>
            </a:pathLst>
          </a:custGeom>
          <a:solidFill>
            <a:schemeClr val="bg1">
              <a:alpha val="30000"/>
            </a:schemeClr>
          </a:solidFill>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fromWordArt="0" anchor="t" anchorCtr="0" forceAA="0" compatLnSpc="1">
            <a:prstTxWarp prst="textNoShape">
              <a:avLst/>
            </a:prstTxWarp>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0000"/>
              </a:solidFill>
              <a:effectLst/>
              <a:uFillTx/>
            </a:endParaRPr>
          </a:p>
        </p:txBody>
      </p:sp>
      <p:pic>
        <p:nvPicPr>
          <p:cNvPr id="32" name="Picture 4" descr="C:\Users\Sandra\Desktop\CEE-Attorneys_OJJHnePager_DOV-(3).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584691" y="4610011"/>
            <a:ext cx="266700" cy="276225"/>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4" descr="C:\Users\Sandra\Desktop\CEE-Attorneys_OJJHnePager_DOV-(3).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661461" y="5876988"/>
            <a:ext cx="266700" cy="276225"/>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4" descr="C:\Users\Sandra\Desktop\CEE-Attorneys_OJJHnePager_DOV-(3).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781628" y="5013176"/>
            <a:ext cx="266700" cy="276225"/>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4" descr="C:\Users\Sandra\Desktop\CEE-Attorneys_OJJHnePager_DOV-(3).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917393" y="4385119"/>
            <a:ext cx="266700" cy="276225"/>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4" descr="C:\Users\Sandra\Desktop\CEE-Attorneys_OJJHnePager_DOV-(3).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9900666" y="5151288"/>
            <a:ext cx="266700" cy="276225"/>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4" descr="C:\Users\Sandra\Desktop\CEE-Attorneys_OJJHnePager_DOV-(3).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9633966" y="5726785"/>
            <a:ext cx="266700" cy="276225"/>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4" descr="C:\Users\Sandra\Desktop\CEE-Attorneys_OJJHnePager_DOV-(3).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784043" y="5952792"/>
            <a:ext cx="266700" cy="276225"/>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4" descr="C:\Users\Sandra\Desktop\CEE-Attorneys_OJJHnePager_DOV-(3).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232015" y="3344734"/>
            <a:ext cx="266700" cy="276225"/>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4" descr="C:\Users\Sandra\Desktop\CEE-Attorneys_OJJHnePager_DOV-(3).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5942642" y="4286518"/>
            <a:ext cx="266700" cy="276225"/>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2" descr="C:\Users\Sandra\Desktop\CEE-Attorneys_OnePager_DOV-(2).png"/>
          <p:cNvPicPr>
            <a:picLocks noChangeAspect="1" noChangeArrowheads="1"/>
          </p:cNvPicPr>
          <p:nvPr userDrawn="1"/>
        </p:nvPicPr>
        <p:blipFill rotWithShape="1">
          <a:blip r:embed="rId4" cstate="print">
            <a:extLst>
              <a:ext uri="{28A0092B-C50C-407E-A947-70E740481C1C}">
                <a14:useLocalDpi xmlns:a14="http://schemas.microsoft.com/office/drawing/2010/main" val="0"/>
              </a:ext>
            </a:extLst>
          </a:blip>
          <a:srcRect l="-10019" t="12928" r="31175" b="3021"/>
          <a:stretch/>
        </p:blipFill>
        <p:spPr bwMode="auto">
          <a:xfrm rot="6885194">
            <a:off x="5486862" y="1932598"/>
            <a:ext cx="5828508" cy="5290315"/>
          </a:xfrm>
          <a:prstGeom prst="rect">
            <a:avLst/>
          </a:prstGeom>
          <a:noFill/>
          <a:extLst>
            <a:ext uri="{909E8E84-426E-40DD-AFC4-6F175D3DCCD1}">
              <a14:hiddenFill xmlns:a14="http://schemas.microsoft.com/office/drawing/2010/main">
                <a:solidFill>
                  <a:srgbClr val="FFFFFF"/>
                </a:solidFill>
              </a14:hiddenFill>
            </a:ext>
          </a:extLst>
        </p:spPr>
      </p:pic>
      <p:pic>
        <p:nvPicPr>
          <p:cNvPr id="42" name="image4.png"/>
          <p:cNvPicPr>
            <a:picLocks noChangeAspect="1"/>
          </p:cNvPicPr>
          <p:nvPr userDrawn="1"/>
        </p:nvPicPr>
        <p:blipFill>
          <a:blip r:embed="rId5" cstate="print"/>
          <a:srcRect t="34682" b="39070"/>
          <a:stretch>
            <a:fillRect/>
          </a:stretch>
        </p:blipFill>
        <p:spPr>
          <a:xfrm>
            <a:off x="9181468" y="424625"/>
            <a:ext cx="2459148" cy="484095"/>
          </a:xfrm>
          <a:prstGeom prst="rect">
            <a:avLst/>
          </a:prstGeom>
          <a:ln w="12700">
            <a:miter lim="400000"/>
          </a:ln>
        </p:spPr>
      </p:pic>
    </p:spTree>
    <p:extLst>
      <p:ext uri="{BB962C8B-B14F-4D97-AF65-F5344CB8AC3E}">
        <p14:creationId xmlns:p14="http://schemas.microsoft.com/office/powerpoint/2010/main" val="2741184673"/>
      </p:ext>
    </p:extLst>
  </p:cSld>
  <p:clrMapOvr>
    <a:masterClrMapping/>
  </p:clrMapOvr>
  <p:transition spd="med"/>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grpSp>
        <p:nvGrpSpPr>
          <p:cNvPr id="3" name="Group 2"/>
          <p:cNvGrpSpPr/>
          <p:nvPr userDrawn="1"/>
        </p:nvGrpSpPr>
        <p:grpSpPr>
          <a:xfrm>
            <a:off x="0" y="-6384"/>
            <a:ext cx="12192000" cy="7232137"/>
            <a:chOff x="0" y="-6384"/>
            <a:chExt cx="12189386" cy="7232137"/>
          </a:xfrm>
        </p:grpSpPr>
        <p:sp>
          <p:nvSpPr>
            <p:cNvPr id="4" name="Shape 270"/>
            <p:cNvSpPr/>
            <p:nvPr/>
          </p:nvSpPr>
          <p:spPr>
            <a:xfrm>
              <a:off x="2614" y="-6384"/>
              <a:ext cx="12186772" cy="6901154"/>
            </a:xfrm>
            <a:prstGeom prst="rect">
              <a:avLst/>
            </a:prstGeom>
            <a:solidFill>
              <a:srgbClr val="444444">
                <a:alpha val="82000"/>
              </a:srgbClr>
            </a:solidFill>
            <a:ln w="12700">
              <a:miter lim="400000"/>
            </a:ln>
          </p:spPr>
          <p:txBody>
            <a:bodyPr lIns="45718" tIns="45718" rIns="45718" bIns="45718" anchor="ctr"/>
            <a:lstStyle/>
            <a:p>
              <a:pPr algn="ctr">
                <a:defRPr>
                  <a:solidFill>
                    <a:srgbClr val="FFFFFF"/>
                  </a:solidFill>
                  <a:latin typeface="Open Sans"/>
                  <a:ea typeface="Open Sans"/>
                  <a:cs typeface="Open Sans"/>
                  <a:sym typeface="Open Sans"/>
                </a:defRPr>
              </a:pPr>
              <a:r>
                <a:rPr lang="en-US" dirty="0"/>
                <a:t>              </a:t>
              </a:r>
              <a:endParaRPr dirty="0"/>
            </a:p>
          </p:txBody>
        </p:sp>
        <p:pic>
          <p:nvPicPr>
            <p:cNvPr id="5" name="Picture 2" descr="C:\Users\Sandra\Desktop\CEE-Attorneys_OnePager_DOV-(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34524" y="931586"/>
              <a:ext cx="7392478" cy="6294167"/>
            </a:xfrm>
            <a:prstGeom prst="rect">
              <a:avLst/>
            </a:prstGeom>
            <a:noFill/>
            <a:extLst>
              <a:ext uri="{909E8E84-426E-40DD-AFC4-6F175D3DCCD1}">
                <a14:hiddenFill xmlns:a14="http://schemas.microsoft.com/office/drawing/2010/main">
                  <a:solidFill>
                    <a:srgbClr val="FFFFFF"/>
                  </a:solidFill>
                </a14:hiddenFill>
              </a:ext>
            </a:extLst>
          </p:spPr>
        </p:pic>
        <p:sp>
          <p:nvSpPr>
            <p:cNvPr id="6" name="Freeform 5"/>
            <p:cNvSpPr/>
            <p:nvPr/>
          </p:nvSpPr>
          <p:spPr>
            <a:xfrm>
              <a:off x="5681472" y="4974336"/>
              <a:ext cx="2072640" cy="975360"/>
            </a:xfrm>
            <a:custGeom>
              <a:avLst/>
              <a:gdLst>
                <a:gd name="connsiteX0" fmla="*/ 0 w 2060448"/>
                <a:gd name="connsiteY0" fmla="*/ 719328 h 975360"/>
                <a:gd name="connsiteX1" fmla="*/ 48768 w 2060448"/>
                <a:gd name="connsiteY1" fmla="*/ 731520 h 975360"/>
                <a:gd name="connsiteX2" fmla="*/ 1499616 w 2060448"/>
                <a:gd name="connsiteY2" fmla="*/ 975360 h 975360"/>
                <a:gd name="connsiteX3" fmla="*/ 2060448 w 2060448"/>
                <a:gd name="connsiteY3" fmla="*/ 475488 h 975360"/>
                <a:gd name="connsiteX4" fmla="*/ 2036064 w 2060448"/>
                <a:gd name="connsiteY4" fmla="*/ 134112 h 975360"/>
                <a:gd name="connsiteX5" fmla="*/ 865632 w 2060448"/>
                <a:gd name="connsiteY5" fmla="*/ 0 h 975360"/>
                <a:gd name="connsiteX6" fmla="*/ 853440 w 2060448"/>
                <a:gd name="connsiteY6" fmla="*/ 292608 h 975360"/>
                <a:gd name="connsiteX7" fmla="*/ 0 w 2060448"/>
                <a:gd name="connsiteY7" fmla="*/ 719328 h 975360"/>
                <a:gd name="connsiteX0" fmla="*/ 0 w 2072640"/>
                <a:gd name="connsiteY0" fmla="*/ 719328 h 975360"/>
                <a:gd name="connsiteX1" fmla="*/ 48768 w 2072640"/>
                <a:gd name="connsiteY1" fmla="*/ 731520 h 975360"/>
                <a:gd name="connsiteX2" fmla="*/ 1499616 w 2072640"/>
                <a:gd name="connsiteY2" fmla="*/ 975360 h 975360"/>
                <a:gd name="connsiteX3" fmla="*/ 2072640 w 2072640"/>
                <a:gd name="connsiteY3" fmla="*/ 499872 h 975360"/>
                <a:gd name="connsiteX4" fmla="*/ 2036064 w 2072640"/>
                <a:gd name="connsiteY4" fmla="*/ 134112 h 975360"/>
                <a:gd name="connsiteX5" fmla="*/ 865632 w 2072640"/>
                <a:gd name="connsiteY5" fmla="*/ 0 h 975360"/>
                <a:gd name="connsiteX6" fmla="*/ 853440 w 2072640"/>
                <a:gd name="connsiteY6" fmla="*/ 292608 h 975360"/>
                <a:gd name="connsiteX7" fmla="*/ 0 w 2072640"/>
                <a:gd name="connsiteY7" fmla="*/ 719328 h 975360"/>
                <a:gd name="connsiteX0" fmla="*/ 0 w 2072640"/>
                <a:gd name="connsiteY0" fmla="*/ 719328 h 975360"/>
                <a:gd name="connsiteX1" fmla="*/ 48768 w 2072640"/>
                <a:gd name="connsiteY1" fmla="*/ 731520 h 975360"/>
                <a:gd name="connsiteX2" fmla="*/ 1499616 w 2072640"/>
                <a:gd name="connsiteY2" fmla="*/ 975360 h 975360"/>
                <a:gd name="connsiteX3" fmla="*/ 2072640 w 2072640"/>
                <a:gd name="connsiteY3" fmla="*/ 499872 h 975360"/>
                <a:gd name="connsiteX4" fmla="*/ 2036064 w 2072640"/>
                <a:gd name="connsiteY4" fmla="*/ 134112 h 975360"/>
                <a:gd name="connsiteX5" fmla="*/ 865632 w 2072640"/>
                <a:gd name="connsiteY5" fmla="*/ 0 h 975360"/>
                <a:gd name="connsiteX6" fmla="*/ 841564 w 2072640"/>
                <a:gd name="connsiteY6" fmla="*/ 268857 h 975360"/>
                <a:gd name="connsiteX7" fmla="*/ 0 w 2072640"/>
                <a:gd name="connsiteY7" fmla="*/ 719328 h 975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72640" h="975360">
                  <a:moveTo>
                    <a:pt x="0" y="719328"/>
                  </a:moveTo>
                  <a:lnTo>
                    <a:pt x="48768" y="731520"/>
                  </a:lnTo>
                  <a:lnTo>
                    <a:pt x="1499616" y="975360"/>
                  </a:lnTo>
                  <a:lnTo>
                    <a:pt x="2072640" y="499872"/>
                  </a:lnTo>
                  <a:lnTo>
                    <a:pt x="2036064" y="134112"/>
                  </a:lnTo>
                  <a:lnTo>
                    <a:pt x="865632" y="0"/>
                  </a:lnTo>
                  <a:lnTo>
                    <a:pt x="841564" y="268857"/>
                  </a:lnTo>
                  <a:lnTo>
                    <a:pt x="0" y="719328"/>
                  </a:lnTo>
                  <a:close/>
                </a:path>
              </a:pathLst>
            </a:custGeom>
            <a:solidFill>
              <a:schemeClr val="bg1">
                <a:alpha val="30000"/>
              </a:schemeClr>
            </a:solidFill>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fromWordArt="0" anchor="t" anchorCtr="0" forceAA="0" compatLnSpc="1">
              <a:prstTxWarp prst="textNoShape">
                <a:avLst/>
              </a:prstTxWarp>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0000"/>
                </a:solidFill>
                <a:effectLst/>
                <a:uFillTx/>
              </a:endParaRPr>
            </a:p>
          </p:txBody>
        </p:sp>
        <p:cxnSp>
          <p:nvCxnSpPr>
            <p:cNvPr id="7" name="Straight Connector 6"/>
            <p:cNvCxnSpPr/>
            <p:nvPr/>
          </p:nvCxnSpPr>
          <p:spPr>
            <a:xfrm flipV="1">
              <a:off x="5663952" y="4725144"/>
              <a:ext cx="1884040" cy="963744"/>
            </a:xfrm>
            <a:prstGeom prst="line">
              <a:avLst/>
            </a:prstGeom>
            <a:noFill/>
            <a:ln w="12700" cap="flat">
              <a:solidFill>
                <a:schemeClr val="bg1"/>
              </a:solidFill>
              <a:prstDash val="solid"/>
              <a:round/>
            </a:ln>
            <a:effectLst/>
            <a:sp3d/>
          </p:spPr>
          <p:style>
            <a:lnRef idx="0">
              <a:scrgbClr r="0" g="0" b="0"/>
            </a:lnRef>
            <a:fillRef idx="0">
              <a:scrgbClr r="0" g="0" b="0"/>
            </a:fillRef>
            <a:effectRef idx="0">
              <a:scrgbClr r="0" g="0" b="0"/>
            </a:effectRef>
            <a:fontRef idx="none"/>
          </p:style>
        </p:cxnSp>
        <p:sp>
          <p:nvSpPr>
            <p:cNvPr id="8" name="Freeform 7"/>
            <p:cNvSpPr/>
            <p:nvPr/>
          </p:nvSpPr>
          <p:spPr>
            <a:xfrm>
              <a:off x="1757082" y="950259"/>
              <a:ext cx="7637930" cy="5988423"/>
            </a:xfrm>
            <a:custGeom>
              <a:avLst/>
              <a:gdLst>
                <a:gd name="connsiteX0" fmla="*/ 0 w 7637930"/>
                <a:gd name="connsiteY0" fmla="*/ 5970494 h 5988423"/>
                <a:gd name="connsiteX1" fmla="*/ 1882589 w 7637930"/>
                <a:gd name="connsiteY1" fmla="*/ 3980329 h 5988423"/>
                <a:gd name="connsiteX2" fmla="*/ 2635624 w 7637930"/>
                <a:gd name="connsiteY2" fmla="*/ 5952565 h 5988423"/>
                <a:gd name="connsiteX3" fmla="*/ 681318 w 7637930"/>
                <a:gd name="connsiteY3" fmla="*/ 5342965 h 5988423"/>
                <a:gd name="connsiteX4" fmla="*/ 3083859 w 7637930"/>
                <a:gd name="connsiteY4" fmla="*/ 4607859 h 5988423"/>
                <a:gd name="connsiteX5" fmla="*/ 125506 w 7637930"/>
                <a:gd name="connsiteY5" fmla="*/ 4572000 h 5988423"/>
                <a:gd name="connsiteX6" fmla="*/ 1972236 w 7637930"/>
                <a:gd name="connsiteY6" fmla="*/ 3998259 h 5988423"/>
                <a:gd name="connsiteX7" fmla="*/ 3083859 w 7637930"/>
                <a:gd name="connsiteY7" fmla="*/ 4625788 h 5988423"/>
                <a:gd name="connsiteX8" fmla="*/ 5522259 w 7637930"/>
                <a:gd name="connsiteY8" fmla="*/ 5916706 h 5988423"/>
                <a:gd name="connsiteX9" fmla="*/ 5450542 w 7637930"/>
                <a:gd name="connsiteY9" fmla="*/ 5002306 h 5988423"/>
                <a:gd name="connsiteX10" fmla="*/ 3101789 w 7637930"/>
                <a:gd name="connsiteY10" fmla="*/ 4607859 h 5988423"/>
                <a:gd name="connsiteX11" fmla="*/ 3711389 w 7637930"/>
                <a:gd name="connsiteY11" fmla="*/ 4374776 h 5988423"/>
                <a:gd name="connsiteX12" fmla="*/ 4231342 w 7637930"/>
                <a:gd name="connsiteY12" fmla="*/ 5988423 h 5988423"/>
                <a:gd name="connsiteX13" fmla="*/ 5988424 w 7637930"/>
                <a:gd name="connsiteY13" fmla="*/ 4518212 h 5988423"/>
                <a:gd name="connsiteX14" fmla="*/ 5862918 w 7637930"/>
                <a:gd name="connsiteY14" fmla="*/ 3747247 h 5988423"/>
                <a:gd name="connsiteX15" fmla="*/ 6687671 w 7637930"/>
                <a:gd name="connsiteY15" fmla="*/ 4536141 h 5988423"/>
                <a:gd name="connsiteX16" fmla="*/ 6024283 w 7637930"/>
                <a:gd name="connsiteY16" fmla="*/ 5181600 h 5988423"/>
                <a:gd name="connsiteX17" fmla="*/ 6598024 w 7637930"/>
                <a:gd name="connsiteY17" fmla="*/ 5970494 h 5988423"/>
                <a:gd name="connsiteX18" fmla="*/ 7422777 w 7637930"/>
                <a:gd name="connsiteY18" fmla="*/ 4948517 h 5988423"/>
                <a:gd name="connsiteX19" fmla="*/ 7602071 w 7637930"/>
                <a:gd name="connsiteY19" fmla="*/ 3783106 h 5988423"/>
                <a:gd name="connsiteX20" fmla="*/ 6006353 w 7637930"/>
                <a:gd name="connsiteY20" fmla="*/ 2958353 h 5988423"/>
                <a:gd name="connsiteX21" fmla="*/ 5880847 w 7637930"/>
                <a:gd name="connsiteY21" fmla="*/ 3783106 h 5988423"/>
                <a:gd name="connsiteX22" fmla="*/ 4679577 w 7637930"/>
                <a:gd name="connsiteY22" fmla="*/ 448235 h 5988423"/>
                <a:gd name="connsiteX23" fmla="*/ 6060142 w 7637930"/>
                <a:gd name="connsiteY23" fmla="*/ 3030070 h 5988423"/>
                <a:gd name="connsiteX24" fmla="*/ 6508377 w 7637930"/>
                <a:gd name="connsiteY24" fmla="*/ 842682 h 5988423"/>
                <a:gd name="connsiteX25" fmla="*/ 5199530 w 7637930"/>
                <a:gd name="connsiteY25" fmla="*/ 1416423 h 5988423"/>
                <a:gd name="connsiteX26" fmla="*/ 5450542 w 7637930"/>
                <a:gd name="connsiteY26" fmla="*/ 0 h 5988423"/>
                <a:gd name="connsiteX27" fmla="*/ 6526306 w 7637930"/>
                <a:gd name="connsiteY27" fmla="*/ 878541 h 5988423"/>
                <a:gd name="connsiteX28" fmla="*/ 7279342 w 7637930"/>
                <a:gd name="connsiteY28" fmla="*/ 1093694 h 5988423"/>
                <a:gd name="connsiteX29" fmla="*/ 7637930 w 7637930"/>
                <a:gd name="connsiteY29" fmla="*/ 555812 h 5988423"/>
                <a:gd name="connsiteX30" fmla="*/ 6544236 w 7637930"/>
                <a:gd name="connsiteY30" fmla="*/ 860612 h 5988423"/>
                <a:gd name="connsiteX31" fmla="*/ 6615953 w 7637930"/>
                <a:gd name="connsiteY31" fmla="*/ 0 h 5988423"/>
                <a:gd name="connsiteX32" fmla="*/ 5468471 w 7637930"/>
                <a:gd name="connsiteY32" fmla="*/ 17929 h 5988423"/>
                <a:gd name="connsiteX33" fmla="*/ 4679577 w 7637930"/>
                <a:gd name="connsiteY33" fmla="*/ 502023 h 5988423"/>
                <a:gd name="connsiteX34" fmla="*/ 4320989 w 7637930"/>
                <a:gd name="connsiteY34" fmla="*/ 1057835 h 5988423"/>
                <a:gd name="connsiteX35" fmla="*/ 4285130 w 7637930"/>
                <a:gd name="connsiteY35" fmla="*/ 1703294 h 5988423"/>
                <a:gd name="connsiteX36" fmla="*/ 3603812 w 7637930"/>
                <a:gd name="connsiteY36" fmla="*/ 1864659 h 5988423"/>
                <a:gd name="connsiteX0" fmla="*/ 0 w 7637930"/>
                <a:gd name="connsiteY0" fmla="*/ 5970494 h 5988423"/>
                <a:gd name="connsiteX1" fmla="*/ 1882589 w 7637930"/>
                <a:gd name="connsiteY1" fmla="*/ 3980329 h 5988423"/>
                <a:gd name="connsiteX2" fmla="*/ 2635624 w 7637930"/>
                <a:gd name="connsiteY2" fmla="*/ 5952565 h 5988423"/>
                <a:gd name="connsiteX3" fmla="*/ 681318 w 7637930"/>
                <a:gd name="connsiteY3" fmla="*/ 5342965 h 5988423"/>
                <a:gd name="connsiteX4" fmla="*/ 3083859 w 7637930"/>
                <a:gd name="connsiteY4" fmla="*/ 4607859 h 5988423"/>
                <a:gd name="connsiteX5" fmla="*/ 125506 w 7637930"/>
                <a:gd name="connsiteY5" fmla="*/ 4572000 h 5988423"/>
                <a:gd name="connsiteX6" fmla="*/ 1972236 w 7637930"/>
                <a:gd name="connsiteY6" fmla="*/ 3998259 h 5988423"/>
                <a:gd name="connsiteX7" fmla="*/ 3083859 w 7637930"/>
                <a:gd name="connsiteY7" fmla="*/ 4625788 h 5988423"/>
                <a:gd name="connsiteX8" fmla="*/ 5522259 w 7637930"/>
                <a:gd name="connsiteY8" fmla="*/ 5916706 h 5988423"/>
                <a:gd name="connsiteX9" fmla="*/ 5450542 w 7637930"/>
                <a:gd name="connsiteY9" fmla="*/ 5002306 h 5988423"/>
                <a:gd name="connsiteX10" fmla="*/ 3101789 w 7637930"/>
                <a:gd name="connsiteY10" fmla="*/ 4607859 h 5988423"/>
                <a:gd name="connsiteX11" fmla="*/ 3711389 w 7637930"/>
                <a:gd name="connsiteY11" fmla="*/ 4374776 h 5988423"/>
                <a:gd name="connsiteX12" fmla="*/ 4231342 w 7637930"/>
                <a:gd name="connsiteY12" fmla="*/ 5988423 h 5988423"/>
                <a:gd name="connsiteX13" fmla="*/ 5988424 w 7637930"/>
                <a:gd name="connsiteY13" fmla="*/ 4518212 h 5988423"/>
                <a:gd name="connsiteX14" fmla="*/ 5862918 w 7637930"/>
                <a:gd name="connsiteY14" fmla="*/ 3747247 h 5988423"/>
                <a:gd name="connsiteX15" fmla="*/ 6687671 w 7637930"/>
                <a:gd name="connsiteY15" fmla="*/ 4536141 h 5988423"/>
                <a:gd name="connsiteX16" fmla="*/ 6024283 w 7637930"/>
                <a:gd name="connsiteY16" fmla="*/ 5181600 h 5988423"/>
                <a:gd name="connsiteX17" fmla="*/ 6598024 w 7637930"/>
                <a:gd name="connsiteY17" fmla="*/ 5970494 h 5988423"/>
                <a:gd name="connsiteX18" fmla="*/ 7422777 w 7637930"/>
                <a:gd name="connsiteY18" fmla="*/ 4948517 h 5988423"/>
                <a:gd name="connsiteX19" fmla="*/ 7602071 w 7637930"/>
                <a:gd name="connsiteY19" fmla="*/ 3783106 h 5988423"/>
                <a:gd name="connsiteX20" fmla="*/ 6006353 w 7637930"/>
                <a:gd name="connsiteY20" fmla="*/ 2958353 h 5988423"/>
                <a:gd name="connsiteX21" fmla="*/ 5880847 w 7637930"/>
                <a:gd name="connsiteY21" fmla="*/ 3783106 h 5988423"/>
                <a:gd name="connsiteX22" fmla="*/ 4679577 w 7637930"/>
                <a:gd name="connsiteY22" fmla="*/ 448235 h 5988423"/>
                <a:gd name="connsiteX23" fmla="*/ 6060142 w 7637930"/>
                <a:gd name="connsiteY23" fmla="*/ 3030070 h 5988423"/>
                <a:gd name="connsiteX24" fmla="*/ 6508377 w 7637930"/>
                <a:gd name="connsiteY24" fmla="*/ 842682 h 5988423"/>
                <a:gd name="connsiteX25" fmla="*/ 5199530 w 7637930"/>
                <a:gd name="connsiteY25" fmla="*/ 1416423 h 5988423"/>
                <a:gd name="connsiteX26" fmla="*/ 5450542 w 7637930"/>
                <a:gd name="connsiteY26" fmla="*/ 0 h 5988423"/>
                <a:gd name="connsiteX27" fmla="*/ 6526306 w 7637930"/>
                <a:gd name="connsiteY27" fmla="*/ 878541 h 5988423"/>
                <a:gd name="connsiteX28" fmla="*/ 7279342 w 7637930"/>
                <a:gd name="connsiteY28" fmla="*/ 1093694 h 5988423"/>
                <a:gd name="connsiteX29" fmla="*/ 7637930 w 7637930"/>
                <a:gd name="connsiteY29" fmla="*/ 555812 h 5988423"/>
                <a:gd name="connsiteX30" fmla="*/ 6544236 w 7637930"/>
                <a:gd name="connsiteY30" fmla="*/ 860612 h 5988423"/>
                <a:gd name="connsiteX31" fmla="*/ 6615953 w 7637930"/>
                <a:gd name="connsiteY31" fmla="*/ 0 h 5988423"/>
                <a:gd name="connsiteX32" fmla="*/ 5468471 w 7637930"/>
                <a:gd name="connsiteY32" fmla="*/ 17929 h 5988423"/>
                <a:gd name="connsiteX33" fmla="*/ 4661647 w 7637930"/>
                <a:gd name="connsiteY33" fmla="*/ 484094 h 5988423"/>
                <a:gd name="connsiteX34" fmla="*/ 4320989 w 7637930"/>
                <a:gd name="connsiteY34" fmla="*/ 1057835 h 5988423"/>
                <a:gd name="connsiteX35" fmla="*/ 4285130 w 7637930"/>
                <a:gd name="connsiteY35" fmla="*/ 1703294 h 5988423"/>
                <a:gd name="connsiteX36" fmla="*/ 3603812 w 7637930"/>
                <a:gd name="connsiteY36" fmla="*/ 1864659 h 5988423"/>
                <a:gd name="connsiteX0" fmla="*/ 0 w 7637930"/>
                <a:gd name="connsiteY0" fmla="*/ 5970494 h 5988423"/>
                <a:gd name="connsiteX1" fmla="*/ 1882589 w 7637930"/>
                <a:gd name="connsiteY1" fmla="*/ 3980329 h 5988423"/>
                <a:gd name="connsiteX2" fmla="*/ 2635624 w 7637930"/>
                <a:gd name="connsiteY2" fmla="*/ 5952565 h 5988423"/>
                <a:gd name="connsiteX3" fmla="*/ 681318 w 7637930"/>
                <a:gd name="connsiteY3" fmla="*/ 5342965 h 5988423"/>
                <a:gd name="connsiteX4" fmla="*/ 3083859 w 7637930"/>
                <a:gd name="connsiteY4" fmla="*/ 4607859 h 5988423"/>
                <a:gd name="connsiteX5" fmla="*/ 125506 w 7637930"/>
                <a:gd name="connsiteY5" fmla="*/ 4572000 h 5988423"/>
                <a:gd name="connsiteX6" fmla="*/ 1972236 w 7637930"/>
                <a:gd name="connsiteY6" fmla="*/ 3998259 h 5988423"/>
                <a:gd name="connsiteX7" fmla="*/ 3083859 w 7637930"/>
                <a:gd name="connsiteY7" fmla="*/ 4625788 h 5988423"/>
                <a:gd name="connsiteX8" fmla="*/ 5522259 w 7637930"/>
                <a:gd name="connsiteY8" fmla="*/ 5916706 h 5988423"/>
                <a:gd name="connsiteX9" fmla="*/ 5450542 w 7637930"/>
                <a:gd name="connsiteY9" fmla="*/ 5002306 h 5988423"/>
                <a:gd name="connsiteX10" fmla="*/ 3101789 w 7637930"/>
                <a:gd name="connsiteY10" fmla="*/ 4607859 h 5988423"/>
                <a:gd name="connsiteX11" fmla="*/ 3711389 w 7637930"/>
                <a:gd name="connsiteY11" fmla="*/ 4374776 h 5988423"/>
                <a:gd name="connsiteX12" fmla="*/ 4231342 w 7637930"/>
                <a:gd name="connsiteY12" fmla="*/ 5988423 h 5988423"/>
                <a:gd name="connsiteX13" fmla="*/ 5988424 w 7637930"/>
                <a:gd name="connsiteY13" fmla="*/ 4518212 h 5988423"/>
                <a:gd name="connsiteX14" fmla="*/ 5862918 w 7637930"/>
                <a:gd name="connsiteY14" fmla="*/ 3747247 h 5988423"/>
                <a:gd name="connsiteX15" fmla="*/ 6687671 w 7637930"/>
                <a:gd name="connsiteY15" fmla="*/ 4536141 h 5988423"/>
                <a:gd name="connsiteX16" fmla="*/ 6024283 w 7637930"/>
                <a:gd name="connsiteY16" fmla="*/ 5181600 h 5988423"/>
                <a:gd name="connsiteX17" fmla="*/ 6598024 w 7637930"/>
                <a:gd name="connsiteY17" fmla="*/ 5970494 h 5988423"/>
                <a:gd name="connsiteX18" fmla="*/ 7422777 w 7637930"/>
                <a:gd name="connsiteY18" fmla="*/ 4948517 h 5988423"/>
                <a:gd name="connsiteX19" fmla="*/ 7602071 w 7637930"/>
                <a:gd name="connsiteY19" fmla="*/ 3783106 h 5988423"/>
                <a:gd name="connsiteX20" fmla="*/ 6006353 w 7637930"/>
                <a:gd name="connsiteY20" fmla="*/ 2958353 h 5988423"/>
                <a:gd name="connsiteX21" fmla="*/ 5880847 w 7637930"/>
                <a:gd name="connsiteY21" fmla="*/ 3783106 h 5988423"/>
                <a:gd name="connsiteX22" fmla="*/ 4679577 w 7637930"/>
                <a:gd name="connsiteY22" fmla="*/ 448235 h 5988423"/>
                <a:gd name="connsiteX23" fmla="*/ 6060142 w 7637930"/>
                <a:gd name="connsiteY23" fmla="*/ 3030070 h 5988423"/>
                <a:gd name="connsiteX24" fmla="*/ 6508377 w 7637930"/>
                <a:gd name="connsiteY24" fmla="*/ 842682 h 5988423"/>
                <a:gd name="connsiteX25" fmla="*/ 5199530 w 7637930"/>
                <a:gd name="connsiteY25" fmla="*/ 1416423 h 5988423"/>
                <a:gd name="connsiteX26" fmla="*/ 5450542 w 7637930"/>
                <a:gd name="connsiteY26" fmla="*/ 0 h 5988423"/>
                <a:gd name="connsiteX27" fmla="*/ 6526306 w 7637930"/>
                <a:gd name="connsiteY27" fmla="*/ 878541 h 5988423"/>
                <a:gd name="connsiteX28" fmla="*/ 7279342 w 7637930"/>
                <a:gd name="connsiteY28" fmla="*/ 1093694 h 5988423"/>
                <a:gd name="connsiteX29" fmla="*/ 7637930 w 7637930"/>
                <a:gd name="connsiteY29" fmla="*/ 555812 h 5988423"/>
                <a:gd name="connsiteX30" fmla="*/ 6544236 w 7637930"/>
                <a:gd name="connsiteY30" fmla="*/ 860612 h 5988423"/>
                <a:gd name="connsiteX31" fmla="*/ 6615953 w 7637930"/>
                <a:gd name="connsiteY31" fmla="*/ 0 h 5988423"/>
                <a:gd name="connsiteX32" fmla="*/ 5468471 w 7637930"/>
                <a:gd name="connsiteY32" fmla="*/ 17929 h 5988423"/>
                <a:gd name="connsiteX33" fmla="*/ 4625788 w 7637930"/>
                <a:gd name="connsiteY33" fmla="*/ 430306 h 5988423"/>
                <a:gd name="connsiteX34" fmla="*/ 4320989 w 7637930"/>
                <a:gd name="connsiteY34" fmla="*/ 1057835 h 5988423"/>
                <a:gd name="connsiteX35" fmla="*/ 4285130 w 7637930"/>
                <a:gd name="connsiteY35" fmla="*/ 1703294 h 5988423"/>
                <a:gd name="connsiteX36" fmla="*/ 3603812 w 7637930"/>
                <a:gd name="connsiteY36" fmla="*/ 1864659 h 5988423"/>
                <a:gd name="connsiteX0" fmla="*/ 0 w 7637930"/>
                <a:gd name="connsiteY0" fmla="*/ 5970494 h 5988423"/>
                <a:gd name="connsiteX1" fmla="*/ 1882589 w 7637930"/>
                <a:gd name="connsiteY1" fmla="*/ 3980329 h 5988423"/>
                <a:gd name="connsiteX2" fmla="*/ 2635624 w 7637930"/>
                <a:gd name="connsiteY2" fmla="*/ 5952565 h 5988423"/>
                <a:gd name="connsiteX3" fmla="*/ 681318 w 7637930"/>
                <a:gd name="connsiteY3" fmla="*/ 5342965 h 5988423"/>
                <a:gd name="connsiteX4" fmla="*/ 3083859 w 7637930"/>
                <a:gd name="connsiteY4" fmla="*/ 4607859 h 5988423"/>
                <a:gd name="connsiteX5" fmla="*/ 125506 w 7637930"/>
                <a:gd name="connsiteY5" fmla="*/ 4572000 h 5988423"/>
                <a:gd name="connsiteX6" fmla="*/ 1972236 w 7637930"/>
                <a:gd name="connsiteY6" fmla="*/ 3998259 h 5988423"/>
                <a:gd name="connsiteX7" fmla="*/ 3083859 w 7637930"/>
                <a:gd name="connsiteY7" fmla="*/ 4625788 h 5988423"/>
                <a:gd name="connsiteX8" fmla="*/ 5522259 w 7637930"/>
                <a:gd name="connsiteY8" fmla="*/ 5916706 h 5988423"/>
                <a:gd name="connsiteX9" fmla="*/ 5450542 w 7637930"/>
                <a:gd name="connsiteY9" fmla="*/ 5002306 h 5988423"/>
                <a:gd name="connsiteX10" fmla="*/ 3101789 w 7637930"/>
                <a:gd name="connsiteY10" fmla="*/ 4607859 h 5988423"/>
                <a:gd name="connsiteX11" fmla="*/ 3711389 w 7637930"/>
                <a:gd name="connsiteY11" fmla="*/ 4374776 h 5988423"/>
                <a:gd name="connsiteX12" fmla="*/ 4231342 w 7637930"/>
                <a:gd name="connsiteY12" fmla="*/ 5988423 h 5988423"/>
                <a:gd name="connsiteX13" fmla="*/ 5988424 w 7637930"/>
                <a:gd name="connsiteY13" fmla="*/ 4518212 h 5988423"/>
                <a:gd name="connsiteX14" fmla="*/ 5862918 w 7637930"/>
                <a:gd name="connsiteY14" fmla="*/ 3747247 h 5988423"/>
                <a:gd name="connsiteX15" fmla="*/ 6687671 w 7637930"/>
                <a:gd name="connsiteY15" fmla="*/ 4536141 h 5988423"/>
                <a:gd name="connsiteX16" fmla="*/ 6024283 w 7637930"/>
                <a:gd name="connsiteY16" fmla="*/ 5181600 h 5988423"/>
                <a:gd name="connsiteX17" fmla="*/ 6598024 w 7637930"/>
                <a:gd name="connsiteY17" fmla="*/ 5970494 h 5988423"/>
                <a:gd name="connsiteX18" fmla="*/ 7422777 w 7637930"/>
                <a:gd name="connsiteY18" fmla="*/ 4948517 h 5988423"/>
                <a:gd name="connsiteX19" fmla="*/ 7602071 w 7637930"/>
                <a:gd name="connsiteY19" fmla="*/ 3783106 h 5988423"/>
                <a:gd name="connsiteX20" fmla="*/ 6006353 w 7637930"/>
                <a:gd name="connsiteY20" fmla="*/ 2958353 h 5988423"/>
                <a:gd name="connsiteX21" fmla="*/ 5880847 w 7637930"/>
                <a:gd name="connsiteY21" fmla="*/ 3783106 h 5988423"/>
                <a:gd name="connsiteX22" fmla="*/ 4679577 w 7637930"/>
                <a:gd name="connsiteY22" fmla="*/ 448235 h 5988423"/>
                <a:gd name="connsiteX23" fmla="*/ 6060142 w 7637930"/>
                <a:gd name="connsiteY23" fmla="*/ 3030070 h 5988423"/>
                <a:gd name="connsiteX24" fmla="*/ 6508377 w 7637930"/>
                <a:gd name="connsiteY24" fmla="*/ 842682 h 5988423"/>
                <a:gd name="connsiteX25" fmla="*/ 5199530 w 7637930"/>
                <a:gd name="connsiteY25" fmla="*/ 1416423 h 5988423"/>
                <a:gd name="connsiteX26" fmla="*/ 5450542 w 7637930"/>
                <a:gd name="connsiteY26" fmla="*/ 0 h 5988423"/>
                <a:gd name="connsiteX27" fmla="*/ 6526306 w 7637930"/>
                <a:gd name="connsiteY27" fmla="*/ 878541 h 5988423"/>
                <a:gd name="connsiteX28" fmla="*/ 7279342 w 7637930"/>
                <a:gd name="connsiteY28" fmla="*/ 1093694 h 5988423"/>
                <a:gd name="connsiteX29" fmla="*/ 7637930 w 7637930"/>
                <a:gd name="connsiteY29" fmla="*/ 555812 h 5988423"/>
                <a:gd name="connsiteX30" fmla="*/ 6544236 w 7637930"/>
                <a:gd name="connsiteY30" fmla="*/ 860612 h 5988423"/>
                <a:gd name="connsiteX31" fmla="*/ 6615953 w 7637930"/>
                <a:gd name="connsiteY31" fmla="*/ 0 h 5988423"/>
                <a:gd name="connsiteX32" fmla="*/ 5468471 w 7637930"/>
                <a:gd name="connsiteY32" fmla="*/ 17929 h 5988423"/>
                <a:gd name="connsiteX33" fmla="*/ 4679576 w 7637930"/>
                <a:gd name="connsiteY33" fmla="*/ 412377 h 5988423"/>
                <a:gd name="connsiteX34" fmla="*/ 4320989 w 7637930"/>
                <a:gd name="connsiteY34" fmla="*/ 1057835 h 5988423"/>
                <a:gd name="connsiteX35" fmla="*/ 4285130 w 7637930"/>
                <a:gd name="connsiteY35" fmla="*/ 1703294 h 5988423"/>
                <a:gd name="connsiteX36" fmla="*/ 3603812 w 7637930"/>
                <a:gd name="connsiteY36" fmla="*/ 1864659 h 5988423"/>
                <a:gd name="connsiteX0" fmla="*/ 0 w 7637930"/>
                <a:gd name="connsiteY0" fmla="*/ 5970494 h 5988423"/>
                <a:gd name="connsiteX1" fmla="*/ 1882589 w 7637930"/>
                <a:gd name="connsiteY1" fmla="*/ 3980329 h 5988423"/>
                <a:gd name="connsiteX2" fmla="*/ 2635624 w 7637930"/>
                <a:gd name="connsiteY2" fmla="*/ 5952565 h 5988423"/>
                <a:gd name="connsiteX3" fmla="*/ 681318 w 7637930"/>
                <a:gd name="connsiteY3" fmla="*/ 5342965 h 5988423"/>
                <a:gd name="connsiteX4" fmla="*/ 3083859 w 7637930"/>
                <a:gd name="connsiteY4" fmla="*/ 4607859 h 5988423"/>
                <a:gd name="connsiteX5" fmla="*/ 125506 w 7637930"/>
                <a:gd name="connsiteY5" fmla="*/ 4572000 h 5988423"/>
                <a:gd name="connsiteX6" fmla="*/ 1972236 w 7637930"/>
                <a:gd name="connsiteY6" fmla="*/ 3998259 h 5988423"/>
                <a:gd name="connsiteX7" fmla="*/ 3083859 w 7637930"/>
                <a:gd name="connsiteY7" fmla="*/ 4625788 h 5988423"/>
                <a:gd name="connsiteX8" fmla="*/ 5522259 w 7637930"/>
                <a:gd name="connsiteY8" fmla="*/ 5916706 h 5988423"/>
                <a:gd name="connsiteX9" fmla="*/ 5450542 w 7637930"/>
                <a:gd name="connsiteY9" fmla="*/ 5002306 h 5988423"/>
                <a:gd name="connsiteX10" fmla="*/ 3101789 w 7637930"/>
                <a:gd name="connsiteY10" fmla="*/ 4607859 h 5988423"/>
                <a:gd name="connsiteX11" fmla="*/ 3711389 w 7637930"/>
                <a:gd name="connsiteY11" fmla="*/ 4374776 h 5988423"/>
                <a:gd name="connsiteX12" fmla="*/ 4231342 w 7637930"/>
                <a:gd name="connsiteY12" fmla="*/ 5988423 h 5988423"/>
                <a:gd name="connsiteX13" fmla="*/ 5988424 w 7637930"/>
                <a:gd name="connsiteY13" fmla="*/ 4518212 h 5988423"/>
                <a:gd name="connsiteX14" fmla="*/ 5862918 w 7637930"/>
                <a:gd name="connsiteY14" fmla="*/ 3747247 h 5988423"/>
                <a:gd name="connsiteX15" fmla="*/ 6687671 w 7637930"/>
                <a:gd name="connsiteY15" fmla="*/ 4536141 h 5988423"/>
                <a:gd name="connsiteX16" fmla="*/ 6024283 w 7637930"/>
                <a:gd name="connsiteY16" fmla="*/ 5181600 h 5988423"/>
                <a:gd name="connsiteX17" fmla="*/ 6598024 w 7637930"/>
                <a:gd name="connsiteY17" fmla="*/ 5970494 h 5988423"/>
                <a:gd name="connsiteX18" fmla="*/ 7422777 w 7637930"/>
                <a:gd name="connsiteY18" fmla="*/ 4948517 h 5988423"/>
                <a:gd name="connsiteX19" fmla="*/ 7602071 w 7637930"/>
                <a:gd name="connsiteY19" fmla="*/ 3783106 h 5988423"/>
                <a:gd name="connsiteX20" fmla="*/ 6006353 w 7637930"/>
                <a:gd name="connsiteY20" fmla="*/ 2958353 h 5988423"/>
                <a:gd name="connsiteX21" fmla="*/ 5880847 w 7637930"/>
                <a:gd name="connsiteY21" fmla="*/ 3783106 h 5988423"/>
                <a:gd name="connsiteX22" fmla="*/ 4679577 w 7637930"/>
                <a:gd name="connsiteY22" fmla="*/ 448235 h 5988423"/>
                <a:gd name="connsiteX23" fmla="*/ 6060142 w 7637930"/>
                <a:gd name="connsiteY23" fmla="*/ 3030070 h 5988423"/>
                <a:gd name="connsiteX24" fmla="*/ 6508377 w 7637930"/>
                <a:gd name="connsiteY24" fmla="*/ 842682 h 5988423"/>
                <a:gd name="connsiteX25" fmla="*/ 5199530 w 7637930"/>
                <a:gd name="connsiteY25" fmla="*/ 1416423 h 5988423"/>
                <a:gd name="connsiteX26" fmla="*/ 5450542 w 7637930"/>
                <a:gd name="connsiteY26" fmla="*/ 0 h 5988423"/>
                <a:gd name="connsiteX27" fmla="*/ 6526306 w 7637930"/>
                <a:gd name="connsiteY27" fmla="*/ 878541 h 5988423"/>
                <a:gd name="connsiteX28" fmla="*/ 7279342 w 7637930"/>
                <a:gd name="connsiteY28" fmla="*/ 1093694 h 5988423"/>
                <a:gd name="connsiteX29" fmla="*/ 7637930 w 7637930"/>
                <a:gd name="connsiteY29" fmla="*/ 555812 h 5988423"/>
                <a:gd name="connsiteX30" fmla="*/ 6544236 w 7637930"/>
                <a:gd name="connsiteY30" fmla="*/ 860612 h 5988423"/>
                <a:gd name="connsiteX31" fmla="*/ 6615953 w 7637930"/>
                <a:gd name="connsiteY31" fmla="*/ 0 h 5988423"/>
                <a:gd name="connsiteX32" fmla="*/ 5468471 w 7637930"/>
                <a:gd name="connsiteY32" fmla="*/ 17929 h 5988423"/>
                <a:gd name="connsiteX33" fmla="*/ 4679576 w 7637930"/>
                <a:gd name="connsiteY33" fmla="*/ 412377 h 5988423"/>
                <a:gd name="connsiteX34" fmla="*/ 4320989 w 7637930"/>
                <a:gd name="connsiteY34" fmla="*/ 1057835 h 5988423"/>
                <a:gd name="connsiteX35" fmla="*/ 4285130 w 7637930"/>
                <a:gd name="connsiteY35" fmla="*/ 1703294 h 5988423"/>
                <a:gd name="connsiteX36" fmla="*/ 5199530 w 7637930"/>
                <a:gd name="connsiteY36" fmla="*/ 1434353 h 5988423"/>
                <a:gd name="connsiteX0" fmla="*/ 0 w 7637930"/>
                <a:gd name="connsiteY0" fmla="*/ 5970494 h 5988423"/>
                <a:gd name="connsiteX1" fmla="*/ 1882589 w 7637930"/>
                <a:gd name="connsiteY1" fmla="*/ 3980329 h 5988423"/>
                <a:gd name="connsiteX2" fmla="*/ 2635624 w 7637930"/>
                <a:gd name="connsiteY2" fmla="*/ 5952565 h 5988423"/>
                <a:gd name="connsiteX3" fmla="*/ 681318 w 7637930"/>
                <a:gd name="connsiteY3" fmla="*/ 5342965 h 5988423"/>
                <a:gd name="connsiteX4" fmla="*/ 3083859 w 7637930"/>
                <a:gd name="connsiteY4" fmla="*/ 4607859 h 5988423"/>
                <a:gd name="connsiteX5" fmla="*/ 125506 w 7637930"/>
                <a:gd name="connsiteY5" fmla="*/ 4572000 h 5988423"/>
                <a:gd name="connsiteX6" fmla="*/ 1972236 w 7637930"/>
                <a:gd name="connsiteY6" fmla="*/ 3998259 h 5988423"/>
                <a:gd name="connsiteX7" fmla="*/ 3083859 w 7637930"/>
                <a:gd name="connsiteY7" fmla="*/ 4625788 h 5988423"/>
                <a:gd name="connsiteX8" fmla="*/ 5522259 w 7637930"/>
                <a:gd name="connsiteY8" fmla="*/ 5916706 h 5988423"/>
                <a:gd name="connsiteX9" fmla="*/ 5450542 w 7637930"/>
                <a:gd name="connsiteY9" fmla="*/ 5002306 h 5988423"/>
                <a:gd name="connsiteX10" fmla="*/ 3101789 w 7637930"/>
                <a:gd name="connsiteY10" fmla="*/ 4607859 h 5988423"/>
                <a:gd name="connsiteX11" fmla="*/ 3711389 w 7637930"/>
                <a:gd name="connsiteY11" fmla="*/ 4374776 h 5988423"/>
                <a:gd name="connsiteX12" fmla="*/ 4231342 w 7637930"/>
                <a:gd name="connsiteY12" fmla="*/ 5988423 h 5988423"/>
                <a:gd name="connsiteX13" fmla="*/ 5988424 w 7637930"/>
                <a:gd name="connsiteY13" fmla="*/ 4518212 h 5988423"/>
                <a:gd name="connsiteX14" fmla="*/ 5862918 w 7637930"/>
                <a:gd name="connsiteY14" fmla="*/ 3747247 h 5988423"/>
                <a:gd name="connsiteX15" fmla="*/ 6687671 w 7637930"/>
                <a:gd name="connsiteY15" fmla="*/ 4536141 h 5988423"/>
                <a:gd name="connsiteX16" fmla="*/ 6024283 w 7637930"/>
                <a:gd name="connsiteY16" fmla="*/ 5181600 h 5988423"/>
                <a:gd name="connsiteX17" fmla="*/ 6598024 w 7637930"/>
                <a:gd name="connsiteY17" fmla="*/ 5970494 h 5988423"/>
                <a:gd name="connsiteX18" fmla="*/ 7422777 w 7637930"/>
                <a:gd name="connsiteY18" fmla="*/ 4948517 h 5988423"/>
                <a:gd name="connsiteX19" fmla="*/ 7602071 w 7637930"/>
                <a:gd name="connsiteY19" fmla="*/ 3783106 h 5988423"/>
                <a:gd name="connsiteX20" fmla="*/ 6060142 w 7637930"/>
                <a:gd name="connsiteY20" fmla="*/ 3030071 h 5988423"/>
                <a:gd name="connsiteX21" fmla="*/ 5880847 w 7637930"/>
                <a:gd name="connsiteY21" fmla="*/ 3783106 h 5988423"/>
                <a:gd name="connsiteX22" fmla="*/ 4679577 w 7637930"/>
                <a:gd name="connsiteY22" fmla="*/ 448235 h 5988423"/>
                <a:gd name="connsiteX23" fmla="*/ 6060142 w 7637930"/>
                <a:gd name="connsiteY23" fmla="*/ 3030070 h 5988423"/>
                <a:gd name="connsiteX24" fmla="*/ 6508377 w 7637930"/>
                <a:gd name="connsiteY24" fmla="*/ 842682 h 5988423"/>
                <a:gd name="connsiteX25" fmla="*/ 5199530 w 7637930"/>
                <a:gd name="connsiteY25" fmla="*/ 1416423 h 5988423"/>
                <a:gd name="connsiteX26" fmla="*/ 5450542 w 7637930"/>
                <a:gd name="connsiteY26" fmla="*/ 0 h 5988423"/>
                <a:gd name="connsiteX27" fmla="*/ 6526306 w 7637930"/>
                <a:gd name="connsiteY27" fmla="*/ 878541 h 5988423"/>
                <a:gd name="connsiteX28" fmla="*/ 7279342 w 7637930"/>
                <a:gd name="connsiteY28" fmla="*/ 1093694 h 5988423"/>
                <a:gd name="connsiteX29" fmla="*/ 7637930 w 7637930"/>
                <a:gd name="connsiteY29" fmla="*/ 555812 h 5988423"/>
                <a:gd name="connsiteX30" fmla="*/ 6544236 w 7637930"/>
                <a:gd name="connsiteY30" fmla="*/ 860612 h 5988423"/>
                <a:gd name="connsiteX31" fmla="*/ 6615953 w 7637930"/>
                <a:gd name="connsiteY31" fmla="*/ 0 h 5988423"/>
                <a:gd name="connsiteX32" fmla="*/ 5468471 w 7637930"/>
                <a:gd name="connsiteY32" fmla="*/ 17929 h 5988423"/>
                <a:gd name="connsiteX33" fmla="*/ 4679576 w 7637930"/>
                <a:gd name="connsiteY33" fmla="*/ 412377 h 5988423"/>
                <a:gd name="connsiteX34" fmla="*/ 4320989 w 7637930"/>
                <a:gd name="connsiteY34" fmla="*/ 1057835 h 5988423"/>
                <a:gd name="connsiteX35" fmla="*/ 4285130 w 7637930"/>
                <a:gd name="connsiteY35" fmla="*/ 1703294 h 5988423"/>
                <a:gd name="connsiteX36" fmla="*/ 5199530 w 7637930"/>
                <a:gd name="connsiteY36" fmla="*/ 1434353 h 5988423"/>
                <a:gd name="connsiteX0" fmla="*/ 0 w 7637930"/>
                <a:gd name="connsiteY0" fmla="*/ 5970494 h 5988423"/>
                <a:gd name="connsiteX1" fmla="*/ 1882589 w 7637930"/>
                <a:gd name="connsiteY1" fmla="*/ 3980329 h 5988423"/>
                <a:gd name="connsiteX2" fmla="*/ 2635624 w 7637930"/>
                <a:gd name="connsiteY2" fmla="*/ 5952565 h 5988423"/>
                <a:gd name="connsiteX3" fmla="*/ 681318 w 7637930"/>
                <a:gd name="connsiteY3" fmla="*/ 5342965 h 5988423"/>
                <a:gd name="connsiteX4" fmla="*/ 3083859 w 7637930"/>
                <a:gd name="connsiteY4" fmla="*/ 4607859 h 5988423"/>
                <a:gd name="connsiteX5" fmla="*/ 125506 w 7637930"/>
                <a:gd name="connsiteY5" fmla="*/ 4572000 h 5988423"/>
                <a:gd name="connsiteX6" fmla="*/ 1972236 w 7637930"/>
                <a:gd name="connsiteY6" fmla="*/ 3998259 h 5988423"/>
                <a:gd name="connsiteX7" fmla="*/ 3083859 w 7637930"/>
                <a:gd name="connsiteY7" fmla="*/ 4625788 h 5988423"/>
                <a:gd name="connsiteX8" fmla="*/ 5522259 w 7637930"/>
                <a:gd name="connsiteY8" fmla="*/ 5916706 h 5988423"/>
                <a:gd name="connsiteX9" fmla="*/ 5450542 w 7637930"/>
                <a:gd name="connsiteY9" fmla="*/ 5002306 h 5988423"/>
                <a:gd name="connsiteX10" fmla="*/ 3101789 w 7637930"/>
                <a:gd name="connsiteY10" fmla="*/ 4607859 h 5988423"/>
                <a:gd name="connsiteX11" fmla="*/ 3711389 w 7637930"/>
                <a:gd name="connsiteY11" fmla="*/ 4374776 h 5988423"/>
                <a:gd name="connsiteX12" fmla="*/ 4231342 w 7637930"/>
                <a:gd name="connsiteY12" fmla="*/ 5988423 h 5988423"/>
                <a:gd name="connsiteX13" fmla="*/ 5988424 w 7637930"/>
                <a:gd name="connsiteY13" fmla="*/ 4518212 h 5988423"/>
                <a:gd name="connsiteX14" fmla="*/ 5862918 w 7637930"/>
                <a:gd name="connsiteY14" fmla="*/ 3747247 h 5988423"/>
                <a:gd name="connsiteX15" fmla="*/ 6687671 w 7637930"/>
                <a:gd name="connsiteY15" fmla="*/ 4536141 h 5988423"/>
                <a:gd name="connsiteX16" fmla="*/ 6024283 w 7637930"/>
                <a:gd name="connsiteY16" fmla="*/ 5181600 h 5988423"/>
                <a:gd name="connsiteX17" fmla="*/ 6598024 w 7637930"/>
                <a:gd name="connsiteY17" fmla="*/ 5970494 h 5988423"/>
                <a:gd name="connsiteX18" fmla="*/ 7422777 w 7637930"/>
                <a:gd name="connsiteY18" fmla="*/ 4948517 h 5988423"/>
                <a:gd name="connsiteX19" fmla="*/ 7602071 w 7637930"/>
                <a:gd name="connsiteY19" fmla="*/ 3783106 h 5988423"/>
                <a:gd name="connsiteX20" fmla="*/ 6060142 w 7637930"/>
                <a:gd name="connsiteY20" fmla="*/ 3030071 h 5988423"/>
                <a:gd name="connsiteX21" fmla="*/ 5880847 w 7637930"/>
                <a:gd name="connsiteY21" fmla="*/ 3783106 h 5988423"/>
                <a:gd name="connsiteX22" fmla="*/ 4679577 w 7637930"/>
                <a:gd name="connsiteY22" fmla="*/ 448235 h 5988423"/>
                <a:gd name="connsiteX23" fmla="*/ 6060142 w 7637930"/>
                <a:gd name="connsiteY23" fmla="*/ 3030070 h 5988423"/>
                <a:gd name="connsiteX24" fmla="*/ 6508377 w 7637930"/>
                <a:gd name="connsiteY24" fmla="*/ 842682 h 5988423"/>
                <a:gd name="connsiteX25" fmla="*/ 5199530 w 7637930"/>
                <a:gd name="connsiteY25" fmla="*/ 1416423 h 5988423"/>
                <a:gd name="connsiteX26" fmla="*/ 5450542 w 7637930"/>
                <a:gd name="connsiteY26" fmla="*/ 0 h 5988423"/>
                <a:gd name="connsiteX27" fmla="*/ 6526306 w 7637930"/>
                <a:gd name="connsiteY27" fmla="*/ 878541 h 5988423"/>
                <a:gd name="connsiteX28" fmla="*/ 7279342 w 7637930"/>
                <a:gd name="connsiteY28" fmla="*/ 1093694 h 5988423"/>
                <a:gd name="connsiteX29" fmla="*/ 7637930 w 7637930"/>
                <a:gd name="connsiteY29" fmla="*/ 555812 h 5988423"/>
                <a:gd name="connsiteX30" fmla="*/ 6490448 w 7637930"/>
                <a:gd name="connsiteY30" fmla="*/ 860612 h 5988423"/>
                <a:gd name="connsiteX31" fmla="*/ 6615953 w 7637930"/>
                <a:gd name="connsiteY31" fmla="*/ 0 h 5988423"/>
                <a:gd name="connsiteX32" fmla="*/ 5468471 w 7637930"/>
                <a:gd name="connsiteY32" fmla="*/ 17929 h 5988423"/>
                <a:gd name="connsiteX33" fmla="*/ 4679576 w 7637930"/>
                <a:gd name="connsiteY33" fmla="*/ 412377 h 5988423"/>
                <a:gd name="connsiteX34" fmla="*/ 4320989 w 7637930"/>
                <a:gd name="connsiteY34" fmla="*/ 1057835 h 5988423"/>
                <a:gd name="connsiteX35" fmla="*/ 4285130 w 7637930"/>
                <a:gd name="connsiteY35" fmla="*/ 1703294 h 5988423"/>
                <a:gd name="connsiteX36" fmla="*/ 5199530 w 7637930"/>
                <a:gd name="connsiteY36" fmla="*/ 1434353 h 5988423"/>
                <a:gd name="connsiteX0" fmla="*/ 0 w 7637930"/>
                <a:gd name="connsiteY0" fmla="*/ 5970494 h 5988423"/>
                <a:gd name="connsiteX1" fmla="*/ 1882589 w 7637930"/>
                <a:gd name="connsiteY1" fmla="*/ 3980329 h 5988423"/>
                <a:gd name="connsiteX2" fmla="*/ 2635624 w 7637930"/>
                <a:gd name="connsiteY2" fmla="*/ 5952565 h 5988423"/>
                <a:gd name="connsiteX3" fmla="*/ 806824 w 7637930"/>
                <a:gd name="connsiteY3" fmla="*/ 5558118 h 5988423"/>
                <a:gd name="connsiteX4" fmla="*/ 3083859 w 7637930"/>
                <a:gd name="connsiteY4" fmla="*/ 4607859 h 5988423"/>
                <a:gd name="connsiteX5" fmla="*/ 125506 w 7637930"/>
                <a:gd name="connsiteY5" fmla="*/ 4572000 h 5988423"/>
                <a:gd name="connsiteX6" fmla="*/ 1972236 w 7637930"/>
                <a:gd name="connsiteY6" fmla="*/ 3998259 h 5988423"/>
                <a:gd name="connsiteX7" fmla="*/ 3083859 w 7637930"/>
                <a:gd name="connsiteY7" fmla="*/ 4625788 h 5988423"/>
                <a:gd name="connsiteX8" fmla="*/ 5522259 w 7637930"/>
                <a:gd name="connsiteY8" fmla="*/ 5916706 h 5988423"/>
                <a:gd name="connsiteX9" fmla="*/ 5450542 w 7637930"/>
                <a:gd name="connsiteY9" fmla="*/ 5002306 h 5988423"/>
                <a:gd name="connsiteX10" fmla="*/ 3101789 w 7637930"/>
                <a:gd name="connsiteY10" fmla="*/ 4607859 h 5988423"/>
                <a:gd name="connsiteX11" fmla="*/ 3711389 w 7637930"/>
                <a:gd name="connsiteY11" fmla="*/ 4374776 h 5988423"/>
                <a:gd name="connsiteX12" fmla="*/ 4231342 w 7637930"/>
                <a:gd name="connsiteY12" fmla="*/ 5988423 h 5988423"/>
                <a:gd name="connsiteX13" fmla="*/ 5988424 w 7637930"/>
                <a:gd name="connsiteY13" fmla="*/ 4518212 h 5988423"/>
                <a:gd name="connsiteX14" fmla="*/ 5862918 w 7637930"/>
                <a:gd name="connsiteY14" fmla="*/ 3747247 h 5988423"/>
                <a:gd name="connsiteX15" fmla="*/ 6687671 w 7637930"/>
                <a:gd name="connsiteY15" fmla="*/ 4536141 h 5988423"/>
                <a:gd name="connsiteX16" fmla="*/ 6024283 w 7637930"/>
                <a:gd name="connsiteY16" fmla="*/ 5181600 h 5988423"/>
                <a:gd name="connsiteX17" fmla="*/ 6598024 w 7637930"/>
                <a:gd name="connsiteY17" fmla="*/ 5970494 h 5988423"/>
                <a:gd name="connsiteX18" fmla="*/ 7422777 w 7637930"/>
                <a:gd name="connsiteY18" fmla="*/ 4948517 h 5988423"/>
                <a:gd name="connsiteX19" fmla="*/ 7602071 w 7637930"/>
                <a:gd name="connsiteY19" fmla="*/ 3783106 h 5988423"/>
                <a:gd name="connsiteX20" fmla="*/ 6060142 w 7637930"/>
                <a:gd name="connsiteY20" fmla="*/ 3030071 h 5988423"/>
                <a:gd name="connsiteX21" fmla="*/ 5880847 w 7637930"/>
                <a:gd name="connsiteY21" fmla="*/ 3783106 h 5988423"/>
                <a:gd name="connsiteX22" fmla="*/ 4679577 w 7637930"/>
                <a:gd name="connsiteY22" fmla="*/ 448235 h 5988423"/>
                <a:gd name="connsiteX23" fmla="*/ 6060142 w 7637930"/>
                <a:gd name="connsiteY23" fmla="*/ 3030070 h 5988423"/>
                <a:gd name="connsiteX24" fmla="*/ 6508377 w 7637930"/>
                <a:gd name="connsiteY24" fmla="*/ 842682 h 5988423"/>
                <a:gd name="connsiteX25" fmla="*/ 5199530 w 7637930"/>
                <a:gd name="connsiteY25" fmla="*/ 1416423 h 5988423"/>
                <a:gd name="connsiteX26" fmla="*/ 5450542 w 7637930"/>
                <a:gd name="connsiteY26" fmla="*/ 0 h 5988423"/>
                <a:gd name="connsiteX27" fmla="*/ 6526306 w 7637930"/>
                <a:gd name="connsiteY27" fmla="*/ 878541 h 5988423"/>
                <a:gd name="connsiteX28" fmla="*/ 7279342 w 7637930"/>
                <a:gd name="connsiteY28" fmla="*/ 1093694 h 5988423"/>
                <a:gd name="connsiteX29" fmla="*/ 7637930 w 7637930"/>
                <a:gd name="connsiteY29" fmla="*/ 555812 h 5988423"/>
                <a:gd name="connsiteX30" fmla="*/ 6490448 w 7637930"/>
                <a:gd name="connsiteY30" fmla="*/ 860612 h 5988423"/>
                <a:gd name="connsiteX31" fmla="*/ 6615953 w 7637930"/>
                <a:gd name="connsiteY31" fmla="*/ 0 h 5988423"/>
                <a:gd name="connsiteX32" fmla="*/ 5468471 w 7637930"/>
                <a:gd name="connsiteY32" fmla="*/ 17929 h 5988423"/>
                <a:gd name="connsiteX33" fmla="*/ 4679576 w 7637930"/>
                <a:gd name="connsiteY33" fmla="*/ 412377 h 5988423"/>
                <a:gd name="connsiteX34" fmla="*/ 4320989 w 7637930"/>
                <a:gd name="connsiteY34" fmla="*/ 1057835 h 5988423"/>
                <a:gd name="connsiteX35" fmla="*/ 4285130 w 7637930"/>
                <a:gd name="connsiteY35" fmla="*/ 1703294 h 5988423"/>
                <a:gd name="connsiteX36" fmla="*/ 5199530 w 7637930"/>
                <a:gd name="connsiteY36" fmla="*/ 1434353 h 5988423"/>
                <a:gd name="connsiteX0" fmla="*/ 0 w 7637930"/>
                <a:gd name="connsiteY0" fmla="*/ 5970494 h 5988423"/>
                <a:gd name="connsiteX1" fmla="*/ 1882589 w 7637930"/>
                <a:gd name="connsiteY1" fmla="*/ 3980329 h 5988423"/>
                <a:gd name="connsiteX2" fmla="*/ 2635624 w 7637930"/>
                <a:gd name="connsiteY2" fmla="*/ 5952565 h 5988423"/>
                <a:gd name="connsiteX3" fmla="*/ 3083859 w 7637930"/>
                <a:gd name="connsiteY3" fmla="*/ 4607859 h 5988423"/>
                <a:gd name="connsiteX4" fmla="*/ 125506 w 7637930"/>
                <a:gd name="connsiteY4" fmla="*/ 4572000 h 5988423"/>
                <a:gd name="connsiteX5" fmla="*/ 1972236 w 7637930"/>
                <a:gd name="connsiteY5" fmla="*/ 3998259 h 5988423"/>
                <a:gd name="connsiteX6" fmla="*/ 3083859 w 7637930"/>
                <a:gd name="connsiteY6" fmla="*/ 4625788 h 5988423"/>
                <a:gd name="connsiteX7" fmla="*/ 5522259 w 7637930"/>
                <a:gd name="connsiteY7" fmla="*/ 5916706 h 5988423"/>
                <a:gd name="connsiteX8" fmla="*/ 5450542 w 7637930"/>
                <a:gd name="connsiteY8" fmla="*/ 5002306 h 5988423"/>
                <a:gd name="connsiteX9" fmla="*/ 3101789 w 7637930"/>
                <a:gd name="connsiteY9" fmla="*/ 4607859 h 5988423"/>
                <a:gd name="connsiteX10" fmla="*/ 3711389 w 7637930"/>
                <a:gd name="connsiteY10" fmla="*/ 4374776 h 5988423"/>
                <a:gd name="connsiteX11" fmla="*/ 4231342 w 7637930"/>
                <a:gd name="connsiteY11" fmla="*/ 5988423 h 5988423"/>
                <a:gd name="connsiteX12" fmla="*/ 5988424 w 7637930"/>
                <a:gd name="connsiteY12" fmla="*/ 4518212 h 5988423"/>
                <a:gd name="connsiteX13" fmla="*/ 5862918 w 7637930"/>
                <a:gd name="connsiteY13" fmla="*/ 3747247 h 5988423"/>
                <a:gd name="connsiteX14" fmla="*/ 6687671 w 7637930"/>
                <a:gd name="connsiteY14" fmla="*/ 4536141 h 5988423"/>
                <a:gd name="connsiteX15" fmla="*/ 6024283 w 7637930"/>
                <a:gd name="connsiteY15" fmla="*/ 5181600 h 5988423"/>
                <a:gd name="connsiteX16" fmla="*/ 6598024 w 7637930"/>
                <a:gd name="connsiteY16" fmla="*/ 5970494 h 5988423"/>
                <a:gd name="connsiteX17" fmla="*/ 7422777 w 7637930"/>
                <a:gd name="connsiteY17" fmla="*/ 4948517 h 5988423"/>
                <a:gd name="connsiteX18" fmla="*/ 7602071 w 7637930"/>
                <a:gd name="connsiteY18" fmla="*/ 3783106 h 5988423"/>
                <a:gd name="connsiteX19" fmla="*/ 6060142 w 7637930"/>
                <a:gd name="connsiteY19" fmla="*/ 3030071 h 5988423"/>
                <a:gd name="connsiteX20" fmla="*/ 5880847 w 7637930"/>
                <a:gd name="connsiteY20" fmla="*/ 3783106 h 5988423"/>
                <a:gd name="connsiteX21" fmla="*/ 4679577 w 7637930"/>
                <a:gd name="connsiteY21" fmla="*/ 448235 h 5988423"/>
                <a:gd name="connsiteX22" fmla="*/ 6060142 w 7637930"/>
                <a:gd name="connsiteY22" fmla="*/ 3030070 h 5988423"/>
                <a:gd name="connsiteX23" fmla="*/ 6508377 w 7637930"/>
                <a:gd name="connsiteY23" fmla="*/ 842682 h 5988423"/>
                <a:gd name="connsiteX24" fmla="*/ 5199530 w 7637930"/>
                <a:gd name="connsiteY24" fmla="*/ 1416423 h 5988423"/>
                <a:gd name="connsiteX25" fmla="*/ 5450542 w 7637930"/>
                <a:gd name="connsiteY25" fmla="*/ 0 h 5988423"/>
                <a:gd name="connsiteX26" fmla="*/ 6526306 w 7637930"/>
                <a:gd name="connsiteY26" fmla="*/ 878541 h 5988423"/>
                <a:gd name="connsiteX27" fmla="*/ 7279342 w 7637930"/>
                <a:gd name="connsiteY27" fmla="*/ 1093694 h 5988423"/>
                <a:gd name="connsiteX28" fmla="*/ 7637930 w 7637930"/>
                <a:gd name="connsiteY28" fmla="*/ 555812 h 5988423"/>
                <a:gd name="connsiteX29" fmla="*/ 6490448 w 7637930"/>
                <a:gd name="connsiteY29" fmla="*/ 860612 h 5988423"/>
                <a:gd name="connsiteX30" fmla="*/ 6615953 w 7637930"/>
                <a:gd name="connsiteY30" fmla="*/ 0 h 5988423"/>
                <a:gd name="connsiteX31" fmla="*/ 5468471 w 7637930"/>
                <a:gd name="connsiteY31" fmla="*/ 17929 h 5988423"/>
                <a:gd name="connsiteX32" fmla="*/ 4679576 w 7637930"/>
                <a:gd name="connsiteY32" fmla="*/ 412377 h 5988423"/>
                <a:gd name="connsiteX33" fmla="*/ 4320989 w 7637930"/>
                <a:gd name="connsiteY33" fmla="*/ 1057835 h 5988423"/>
                <a:gd name="connsiteX34" fmla="*/ 4285130 w 7637930"/>
                <a:gd name="connsiteY34" fmla="*/ 1703294 h 5988423"/>
                <a:gd name="connsiteX35" fmla="*/ 5199530 w 7637930"/>
                <a:gd name="connsiteY35" fmla="*/ 1434353 h 5988423"/>
                <a:gd name="connsiteX0" fmla="*/ 0 w 7637930"/>
                <a:gd name="connsiteY0" fmla="*/ 5970494 h 5988423"/>
                <a:gd name="connsiteX1" fmla="*/ 1882589 w 7637930"/>
                <a:gd name="connsiteY1" fmla="*/ 3980329 h 5988423"/>
                <a:gd name="connsiteX2" fmla="*/ 2635624 w 7637930"/>
                <a:gd name="connsiteY2" fmla="*/ 5952565 h 5988423"/>
                <a:gd name="connsiteX3" fmla="*/ 3083859 w 7637930"/>
                <a:gd name="connsiteY3" fmla="*/ 4607859 h 5988423"/>
                <a:gd name="connsiteX4" fmla="*/ 125506 w 7637930"/>
                <a:gd name="connsiteY4" fmla="*/ 4572000 h 5988423"/>
                <a:gd name="connsiteX5" fmla="*/ 1972236 w 7637930"/>
                <a:gd name="connsiteY5" fmla="*/ 3998259 h 5988423"/>
                <a:gd name="connsiteX6" fmla="*/ 3083859 w 7637930"/>
                <a:gd name="connsiteY6" fmla="*/ 4625788 h 5988423"/>
                <a:gd name="connsiteX7" fmla="*/ 5522259 w 7637930"/>
                <a:gd name="connsiteY7" fmla="*/ 5916706 h 5988423"/>
                <a:gd name="connsiteX8" fmla="*/ 5450542 w 7637930"/>
                <a:gd name="connsiteY8" fmla="*/ 5002306 h 5988423"/>
                <a:gd name="connsiteX9" fmla="*/ 3101789 w 7637930"/>
                <a:gd name="connsiteY9" fmla="*/ 4607859 h 5988423"/>
                <a:gd name="connsiteX10" fmla="*/ 3657601 w 7637930"/>
                <a:gd name="connsiteY10" fmla="*/ 3711387 h 5988423"/>
                <a:gd name="connsiteX11" fmla="*/ 4231342 w 7637930"/>
                <a:gd name="connsiteY11" fmla="*/ 5988423 h 5988423"/>
                <a:gd name="connsiteX12" fmla="*/ 5988424 w 7637930"/>
                <a:gd name="connsiteY12" fmla="*/ 4518212 h 5988423"/>
                <a:gd name="connsiteX13" fmla="*/ 5862918 w 7637930"/>
                <a:gd name="connsiteY13" fmla="*/ 3747247 h 5988423"/>
                <a:gd name="connsiteX14" fmla="*/ 6687671 w 7637930"/>
                <a:gd name="connsiteY14" fmla="*/ 4536141 h 5988423"/>
                <a:gd name="connsiteX15" fmla="*/ 6024283 w 7637930"/>
                <a:gd name="connsiteY15" fmla="*/ 5181600 h 5988423"/>
                <a:gd name="connsiteX16" fmla="*/ 6598024 w 7637930"/>
                <a:gd name="connsiteY16" fmla="*/ 5970494 h 5988423"/>
                <a:gd name="connsiteX17" fmla="*/ 7422777 w 7637930"/>
                <a:gd name="connsiteY17" fmla="*/ 4948517 h 5988423"/>
                <a:gd name="connsiteX18" fmla="*/ 7602071 w 7637930"/>
                <a:gd name="connsiteY18" fmla="*/ 3783106 h 5988423"/>
                <a:gd name="connsiteX19" fmla="*/ 6060142 w 7637930"/>
                <a:gd name="connsiteY19" fmla="*/ 3030071 h 5988423"/>
                <a:gd name="connsiteX20" fmla="*/ 5880847 w 7637930"/>
                <a:gd name="connsiteY20" fmla="*/ 3783106 h 5988423"/>
                <a:gd name="connsiteX21" fmla="*/ 4679577 w 7637930"/>
                <a:gd name="connsiteY21" fmla="*/ 448235 h 5988423"/>
                <a:gd name="connsiteX22" fmla="*/ 6060142 w 7637930"/>
                <a:gd name="connsiteY22" fmla="*/ 3030070 h 5988423"/>
                <a:gd name="connsiteX23" fmla="*/ 6508377 w 7637930"/>
                <a:gd name="connsiteY23" fmla="*/ 842682 h 5988423"/>
                <a:gd name="connsiteX24" fmla="*/ 5199530 w 7637930"/>
                <a:gd name="connsiteY24" fmla="*/ 1416423 h 5988423"/>
                <a:gd name="connsiteX25" fmla="*/ 5450542 w 7637930"/>
                <a:gd name="connsiteY25" fmla="*/ 0 h 5988423"/>
                <a:gd name="connsiteX26" fmla="*/ 6526306 w 7637930"/>
                <a:gd name="connsiteY26" fmla="*/ 878541 h 5988423"/>
                <a:gd name="connsiteX27" fmla="*/ 7279342 w 7637930"/>
                <a:gd name="connsiteY27" fmla="*/ 1093694 h 5988423"/>
                <a:gd name="connsiteX28" fmla="*/ 7637930 w 7637930"/>
                <a:gd name="connsiteY28" fmla="*/ 555812 h 5988423"/>
                <a:gd name="connsiteX29" fmla="*/ 6490448 w 7637930"/>
                <a:gd name="connsiteY29" fmla="*/ 860612 h 5988423"/>
                <a:gd name="connsiteX30" fmla="*/ 6615953 w 7637930"/>
                <a:gd name="connsiteY30" fmla="*/ 0 h 5988423"/>
                <a:gd name="connsiteX31" fmla="*/ 5468471 w 7637930"/>
                <a:gd name="connsiteY31" fmla="*/ 17929 h 5988423"/>
                <a:gd name="connsiteX32" fmla="*/ 4679576 w 7637930"/>
                <a:gd name="connsiteY32" fmla="*/ 412377 h 5988423"/>
                <a:gd name="connsiteX33" fmla="*/ 4320989 w 7637930"/>
                <a:gd name="connsiteY33" fmla="*/ 1057835 h 5988423"/>
                <a:gd name="connsiteX34" fmla="*/ 4285130 w 7637930"/>
                <a:gd name="connsiteY34" fmla="*/ 1703294 h 5988423"/>
                <a:gd name="connsiteX35" fmla="*/ 5199530 w 7637930"/>
                <a:gd name="connsiteY35" fmla="*/ 1434353 h 5988423"/>
                <a:gd name="connsiteX0" fmla="*/ 0 w 7637930"/>
                <a:gd name="connsiteY0" fmla="*/ 5970494 h 5988423"/>
                <a:gd name="connsiteX1" fmla="*/ 1882589 w 7637930"/>
                <a:gd name="connsiteY1" fmla="*/ 3980329 h 5988423"/>
                <a:gd name="connsiteX2" fmla="*/ 2635624 w 7637930"/>
                <a:gd name="connsiteY2" fmla="*/ 5952565 h 5988423"/>
                <a:gd name="connsiteX3" fmla="*/ 3083859 w 7637930"/>
                <a:gd name="connsiteY3" fmla="*/ 4607859 h 5988423"/>
                <a:gd name="connsiteX4" fmla="*/ 125506 w 7637930"/>
                <a:gd name="connsiteY4" fmla="*/ 4572000 h 5988423"/>
                <a:gd name="connsiteX5" fmla="*/ 1972236 w 7637930"/>
                <a:gd name="connsiteY5" fmla="*/ 3998259 h 5988423"/>
                <a:gd name="connsiteX6" fmla="*/ 3083859 w 7637930"/>
                <a:gd name="connsiteY6" fmla="*/ 4625788 h 5988423"/>
                <a:gd name="connsiteX7" fmla="*/ 5522259 w 7637930"/>
                <a:gd name="connsiteY7" fmla="*/ 5916706 h 5988423"/>
                <a:gd name="connsiteX8" fmla="*/ 5450542 w 7637930"/>
                <a:gd name="connsiteY8" fmla="*/ 5002306 h 5988423"/>
                <a:gd name="connsiteX9" fmla="*/ 3101789 w 7637930"/>
                <a:gd name="connsiteY9" fmla="*/ 4607859 h 5988423"/>
                <a:gd name="connsiteX10" fmla="*/ 3657601 w 7637930"/>
                <a:gd name="connsiteY10" fmla="*/ 3711387 h 5988423"/>
                <a:gd name="connsiteX11" fmla="*/ 4231342 w 7637930"/>
                <a:gd name="connsiteY11" fmla="*/ 5988423 h 5988423"/>
                <a:gd name="connsiteX12" fmla="*/ 5988424 w 7637930"/>
                <a:gd name="connsiteY12" fmla="*/ 4518212 h 5988423"/>
                <a:gd name="connsiteX13" fmla="*/ 5862918 w 7637930"/>
                <a:gd name="connsiteY13" fmla="*/ 3747247 h 5988423"/>
                <a:gd name="connsiteX14" fmla="*/ 6687671 w 7637930"/>
                <a:gd name="connsiteY14" fmla="*/ 4536141 h 5988423"/>
                <a:gd name="connsiteX15" fmla="*/ 6024283 w 7637930"/>
                <a:gd name="connsiteY15" fmla="*/ 5181600 h 5988423"/>
                <a:gd name="connsiteX16" fmla="*/ 7422777 w 7637930"/>
                <a:gd name="connsiteY16" fmla="*/ 4948517 h 5988423"/>
                <a:gd name="connsiteX17" fmla="*/ 7602071 w 7637930"/>
                <a:gd name="connsiteY17" fmla="*/ 3783106 h 5988423"/>
                <a:gd name="connsiteX18" fmla="*/ 6060142 w 7637930"/>
                <a:gd name="connsiteY18" fmla="*/ 3030071 h 5988423"/>
                <a:gd name="connsiteX19" fmla="*/ 5880847 w 7637930"/>
                <a:gd name="connsiteY19" fmla="*/ 3783106 h 5988423"/>
                <a:gd name="connsiteX20" fmla="*/ 4679577 w 7637930"/>
                <a:gd name="connsiteY20" fmla="*/ 448235 h 5988423"/>
                <a:gd name="connsiteX21" fmla="*/ 6060142 w 7637930"/>
                <a:gd name="connsiteY21" fmla="*/ 3030070 h 5988423"/>
                <a:gd name="connsiteX22" fmla="*/ 6508377 w 7637930"/>
                <a:gd name="connsiteY22" fmla="*/ 842682 h 5988423"/>
                <a:gd name="connsiteX23" fmla="*/ 5199530 w 7637930"/>
                <a:gd name="connsiteY23" fmla="*/ 1416423 h 5988423"/>
                <a:gd name="connsiteX24" fmla="*/ 5450542 w 7637930"/>
                <a:gd name="connsiteY24" fmla="*/ 0 h 5988423"/>
                <a:gd name="connsiteX25" fmla="*/ 6526306 w 7637930"/>
                <a:gd name="connsiteY25" fmla="*/ 878541 h 5988423"/>
                <a:gd name="connsiteX26" fmla="*/ 7279342 w 7637930"/>
                <a:gd name="connsiteY26" fmla="*/ 1093694 h 5988423"/>
                <a:gd name="connsiteX27" fmla="*/ 7637930 w 7637930"/>
                <a:gd name="connsiteY27" fmla="*/ 555812 h 5988423"/>
                <a:gd name="connsiteX28" fmla="*/ 6490448 w 7637930"/>
                <a:gd name="connsiteY28" fmla="*/ 860612 h 5988423"/>
                <a:gd name="connsiteX29" fmla="*/ 6615953 w 7637930"/>
                <a:gd name="connsiteY29" fmla="*/ 0 h 5988423"/>
                <a:gd name="connsiteX30" fmla="*/ 5468471 w 7637930"/>
                <a:gd name="connsiteY30" fmla="*/ 17929 h 5988423"/>
                <a:gd name="connsiteX31" fmla="*/ 4679576 w 7637930"/>
                <a:gd name="connsiteY31" fmla="*/ 412377 h 5988423"/>
                <a:gd name="connsiteX32" fmla="*/ 4320989 w 7637930"/>
                <a:gd name="connsiteY32" fmla="*/ 1057835 h 5988423"/>
                <a:gd name="connsiteX33" fmla="*/ 4285130 w 7637930"/>
                <a:gd name="connsiteY33" fmla="*/ 1703294 h 5988423"/>
                <a:gd name="connsiteX34" fmla="*/ 5199530 w 7637930"/>
                <a:gd name="connsiteY34" fmla="*/ 1434353 h 5988423"/>
                <a:gd name="connsiteX0" fmla="*/ 0 w 7637930"/>
                <a:gd name="connsiteY0" fmla="*/ 5970494 h 5988423"/>
                <a:gd name="connsiteX1" fmla="*/ 1882589 w 7637930"/>
                <a:gd name="connsiteY1" fmla="*/ 3980329 h 5988423"/>
                <a:gd name="connsiteX2" fmla="*/ 2635624 w 7637930"/>
                <a:gd name="connsiteY2" fmla="*/ 5952565 h 5988423"/>
                <a:gd name="connsiteX3" fmla="*/ 3083859 w 7637930"/>
                <a:gd name="connsiteY3" fmla="*/ 4607859 h 5988423"/>
                <a:gd name="connsiteX4" fmla="*/ 125506 w 7637930"/>
                <a:gd name="connsiteY4" fmla="*/ 4572000 h 5988423"/>
                <a:gd name="connsiteX5" fmla="*/ 1972236 w 7637930"/>
                <a:gd name="connsiteY5" fmla="*/ 3998259 h 5988423"/>
                <a:gd name="connsiteX6" fmla="*/ 3083859 w 7637930"/>
                <a:gd name="connsiteY6" fmla="*/ 4625788 h 5988423"/>
                <a:gd name="connsiteX7" fmla="*/ 5522259 w 7637930"/>
                <a:gd name="connsiteY7" fmla="*/ 5916706 h 5988423"/>
                <a:gd name="connsiteX8" fmla="*/ 5450542 w 7637930"/>
                <a:gd name="connsiteY8" fmla="*/ 5002306 h 5988423"/>
                <a:gd name="connsiteX9" fmla="*/ 3101789 w 7637930"/>
                <a:gd name="connsiteY9" fmla="*/ 4607859 h 5988423"/>
                <a:gd name="connsiteX10" fmla="*/ 3657601 w 7637930"/>
                <a:gd name="connsiteY10" fmla="*/ 3711387 h 5988423"/>
                <a:gd name="connsiteX11" fmla="*/ 4231342 w 7637930"/>
                <a:gd name="connsiteY11" fmla="*/ 5988423 h 5988423"/>
                <a:gd name="connsiteX12" fmla="*/ 5988424 w 7637930"/>
                <a:gd name="connsiteY12" fmla="*/ 4518212 h 5988423"/>
                <a:gd name="connsiteX13" fmla="*/ 5862918 w 7637930"/>
                <a:gd name="connsiteY13" fmla="*/ 3747247 h 5988423"/>
                <a:gd name="connsiteX14" fmla="*/ 6687671 w 7637930"/>
                <a:gd name="connsiteY14" fmla="*/ 4536141 h 5988423"/>
                <a:gd name="connsiteX15" fmla="*/ 7422777 w 7637930"/>
                <a:gd name="connsiteY15" fmla="*/ 4948517 h 5988423"/>
                <a:gd name="connsiteX16" fmla="*/ 7602071 w 7637930"/>
                <a:gd name="connsiteY16" fmla="*/ 3783106 h 5988423"/>
                <a:gd name="connsiteX17" fmla="*/ 6060142 w 7637930"/>
                <a:gd name="connsiteY17" fmla="*/ 3030071 h 5988423"/>
                <a:gd name="connsiteX18" fmla="*/ 5880847 w 7637930"/>
                <a:gd name="connsiteY18" fmla="*/ 3783106 h 5988423"/>
                <a:gd name="connsiteX19" fmla="*/ 4679577 w 7637930"/>
                <a:gd name="connsiteY19" fmla="*/ 448235 h 5988423"/>
                <a:gd name="connsiteX20" fmla="*/ 6060142 w 7637930"/>
                <a:gd name="connsiteY20" fmla="*/ 3030070 h 5988423"/>
                <a:gd name="connsiteX21" fmla="*/ 6508377 w 7637930"/>
                <a:gd name="connsiteY21" fmla="*/ 842682 h 5988423"/>
                <a:gd name="connsiteX22" fmla="*/ 5199530 w 7637930"/>
                <a:gd name="connsiteY22" fmla="*/ 1416423 h 5988423"/>
                <a:gd name="connsiteX23" fmla="*/ 5450542 w 7637930"/>
                <a:gd name="connsiteY23" fmla="*/ 0 h 5988423"/>
                <a:gd name="connsiteX24" fmla="*/ 6526306 w 7637930"/>
                <a:gd name="connsiteY24" fmla="*/ 878541 h 5988423"/>
                <a:gd name="connsiteX25" fmla="*/ 7279342 w 7637930"/>
                <a:gd name="connsiteY25" fmla="*/ 1093694 h 5988423"/>
                <a:gd name="connsiteX26" fmla="*/ 7637930 w 7637930"/>
                <a:gd name="connsiteY26" fmla="*/ 555812 h 5988423"/>
                <a:gd name="connsiteX27" fmla="*/ 6490448 w 7637930"/>
                <a:gd name="connsiteY27" fmla="*/ 860612 h 5988423"/>
                <a:gd name="connsiteX28" fmla="*/ 6615953 w 7637930"/>
                <a:gd name="connsiteY28" fmla="*/ 0 h 5988423"/>
                <a:gd name="connsiteX29" fmla="*/ 5468471 w 7637930"/>
                <a:gd name="connsiteY29" fmla="*/ 17929 h 5988423"/>
                <a:gd name="connsiteX30" fmla="*/ 4679576 w 7637930"/>
                <a:gd name="connsiteY30" fmla="*/ 412377 h 5988423"/>
                <a:gd name="connsiteX31" fmla="*/ 4320989 w 7637930"/>
                <a:gd name="connsiteY31" fmla="*/ 1057835 h 5988423"/>
                <a:gd name="connsiteX32" fmla="*/ 4285130 w 7637930"/>
                <a:gd name="connsiteY32" fmla="*/ 1703294 h 5988423"/>
                <a:gd name="connsiteX33" fmla="*/ 5199530 w 7637930"/>
                <a:gd name="connsiteY33" fmla="*/ 1434353 h 5988423"/>
                <a:gd name="connsiteX0" fmla="*/ 0 w 7637930"/>
                <a:gd name="connsiteY0" fmla="*/ 5970494 h 5988423"/>
                <a:gd name="connsiteX1" fmla="*/ 1882589 w 7637930"/>
                <a:gd name="connsiteY1" fmla="*/ 3980329 h 5988423"/>
                <a:gd name="connsiteX2" fmla="*/ 2635624 w 7637930"/>
                <a:gd name="connsiteY2" fmla="*/ 5952565 h 5988423"/>
                <a:gd name="connsiteX3" fmla="*/ 3083859 w 7637930"/>
                <a:gd name="connsiteY3" fmla="*/ 4607859 h 5988423"/>
                <a:gd name="connsiteX4" fmla="*/ 125506 w 7637930"/>
                <a:gd name="connsiteY4" fmla="*/ 4572000 h 5988423"/>
                <a:gd name="connsiteX5" fmla="*/ 1972236 w 7637930"/>
                <a:gd name="connsiteY5" fmla="*/ 3998259 h 5988423"/>
                <a:gd name="connsiteX6" fmla="*/ 3083859 w 7637930"/>
                <a:gd name="connsiteY6" fmla="*/ 4625788 h 5988423"/>
                <a:gd name="connsiteX7" fmla="*/ 5522259 w 7637930"/>
                <a:gd name="connsiteY7" fmla="*/ 5916706 h 5988423"/>
                <a:gd name="connsiteX8" fmla="*/ 5450542 w 7637930"/>
                <a:gd name="connsiteY8" fmla="*/ 5002306 h 5988423"/>
                <a:gd name="connsiteX9" fmla="*/ 3101789 w 7637930"/>
                <a:gd name="connsiteY9" fmla="*/ 4607859 h 5988423"/>
                <a:gd name="connsiteX10" fmla="*/ 3657601 w 7637930"/>
                <a:gd name="connsiteY10" fmla="*/ 3711387 h 5988423"/>
                <a:gd name="connsiteX11" fmla="*/ 4231342 w 7637930"/>
                <a:gd name="connsiteY11" fmla="*/ 5988423 h 5988423"/>
                <a:gd name="connsiteX12" fmla="*/ 5988424 w 7637930"/>
                <a:gd name="connsiteY12" fmla="*/ 4518212 h 5988423"/>
                <a:gd name="connsiteX13" fmla="*/ 5862918 w 7637930"/>
                <a:gd name="connsiteY13" fmla="*/ 3747247 h 5988423"/>
                <a:gd name="connsiteX14" fmla="*/ 6687671 w 7637930"/>
                <a:gd name="connsiteY14" fmla="*/ 4536141 h 5988423"/>
                <a:gd name="connsiteX15" fmla="*/ 7602071 w 7637930"/>
                <a:gd name="connsiteY15" fmla="*/ 3783106 h 5988423"/>
                <a:gd name="connsiteX16" fmla="*/ 6060142 w 7637930"/>
                <a:gd name="connsiteY16" fmla="*/ 3030071 h 5988423"/>
                <a:gd name="connsiteX17" fmla="*/ 5880847 w 7637930"/>
                <a:gd name="connsiteY17" fmla="*/ 3783106 h 5988423"/>
                <a:gd name="connsiteX18" fmla="*/ 4679577 w 7637930"/>
                <a:gd name="connsiteY18" fmla="*/ 448235 h 5988423"/>
                <a:gd name="connsiteX19" fmla="*/ 6060142 w 7637930"/>
                <a:gd name="connsiteY19" fmla="*/ 3030070 h 5988423"/>
                <a:gd name="connsiteX20" fmla="*/ 6508377 w 7637930"/>
                <a:gd name="connsiteY20" fmla="*/ 842682 h 5988423"/>
                <a:gd name="connsiteX21" fmla="*/ 5199530 w 7637930"/>
                <a:gd name="connsiteY21" fmla="*/ 1416423 h 5988423"/>
                <a:gd name="connsiteX22" fmla="*/ 5450542 w 7637930"/>
                <a:gd name="connsiteY22" fmla="*/ 0 h 5988423"/>
                <a:gd name="connsiteX23" fmla="*/ 6526306 w 7637930"/>
                <a:gd name="connsiteY23" fmla="*/ 878541 h 5988423"/>
                <a:gd name="connsiteX24" fmla="*/ 7279342 w 7637930"/>
                <a:gd name="connsiteY24" fmla="*/ 1093694 h 5988423"/>
                <a:gd name="connsiteX25" fmla="*/ 7637930 w 7637930"/>
                <a:gd name="connsiteY25" fmla="*/ 555812 h 5988423"/>
                <a:gd name="connsiteX26" fmla="*/ 6490448 w 7637930"/>
                <a:gd name="connsiteY26" fmla="*/ 860612 h 5988423"/>
                <a:gd name="connsiteX27" fmla="*/ 6615953 w 7637930"/>
                <a:gd name="connsiteY27" fmla="*/ 0 h 5988423"/>
                <a:gd name="connsiteX28" fmla="*/ 5468471 w 7637930"/>
                <a:gd name="connsiteY28" fmla="*/ 17929 h 5988423"/>
                <a:gd name="connsiteX29" fmla="*/ 4679576 w 7637930"/>
                <a:gd name="connsiteY29" fmla="*/ 412377 h 5988423"/>
                <a:gd name="connsiteX30" fmla="*/ 4320989 w 7637930"/>
                <a:gd name="connsiteY30" fmla="*/ 1057835 h 5988423"/>
                <a:gd name="connsiteX31" fmla="*/ 4285130 w 7637930"/>
                <a:gd name="connsiteY31" fmla="*/ 1703294 h 5988423"/>
                <a:gd name="connsiteX32" fmla="*/ 5199530 w 7637930"/>
                <a:gd name="connsiteY32" fmla="*/ 1434353 h 5988423"/>
                <a:gd name="connsiteX0" fmla="*/ 0 w 7637930"/>
                <a:gd name="connsiteY0" fmla="*/ 5970494 h 5988423"/>
                <a:gd name="connsiteX1" fmla="*/ 1882589 w 7637930"/>
                <a:gd name="connsiteY1" fmla="*/ 3980329 h 5988423"/>
                <a:gd name="connsiteX2" fmla="*/ 2635624 w 7637930"/>
                <a:gd name="connsiteY2" fmla="*/ 5952565 h 5988423"/>
                <a:gd name="connsiteX3" fmla="*/ 3083859 w 7637930"/>
                <a:gd name="connsiteY3" fmla="*/ 4607859 h 5988423"/>
                <a:gd name="connsiteX4" fmla="*/ 125506 w 7637930"/>
                <a:gd name="connsiteY4" fmla="*/ 4572000 h 5988423"/>
                <a:gd name="connsiteX5" fmla="*/ 1972236 w 7637930"/>
                <a:gd name="connsiteY5" fmla="*/ 3998259 h 5988423"/>
                <a:gd name="connsiteX6" fmla="*/ 3083859 w 7637930"/>
                <a:gd name="connsiteY6" fmla="*/ 4625788 h 5988423"/>
                <a:gd name="connsiteX7" fmla="*/ 5522259 w 7637930"/>
                <a:gd name="connsiteY7" fmla="*/ 5916706 h 5988423"/>
                <a:gd name="connsiteX8" fmla="*/ 5412442 w 7637930"/>
                <a:gd name="connsiteY8" fmla="*/ 4992781 h 5988423"/>
                <a:gd name="connsiteX9" fmla="*/ 3101789 w 7637930"/>
                <a:gd name="connsiteY9" fmla="*/ 4607859 h 5988423"/>
                <a:gd name="connsiteX10" fmla="*/ 3657601 w 7637930"/>
                <a:gd name="connsiteY10" fmla="*/ 3711387 h 5988423"/>
                <a:gd name="connsiteX11" fmla="*/ 4231342 w 7637930"/>
                <a:gd name="connsiteY11" fmla="*/ 5988423 h 5988423"/>
                <a:gd name="connsiteX12" fmla="*/ 5988424 w 7637930"/>
                <a:gd name="connsiteY12" fmla="*/ 4518212 h 5988423"/>
                <a:gd name="connsiteX13" fmla="*/ 5862918 w 7637930"/>
                <a:gd name="connsiteY13" fmla="*/ 3747247 h 5988423"/>
                <a:gd name="connsiteX14" fmla="*/ 6687671 w 7637930"/>
                <a:gd name="connsiteY14" fmla="*/ 4536141 h 5988423"/>
                <a:gd name="connsiteX15" fmla="*/ 7602071 w 7637930"/>
                <a:gd name="connsiteY15" fmla="*/ 3783106 h 5988423"/>
                <a:gd name="connsiteX16" fmla="*/ 6060142 w 7637930"/>
                <a:gd name="connsiteY16" fmla="*/ 3030071 h 5988423"/>
                <a:gd name="connsiteX17" fmla="*/ 5880847 w 7637930"/>
                <a:gd name="connsiteY17" fmla="*/ 3783106 h 5988423"/>
                <a:gd name="connsiteX18" fmla="*/ 4679577 w 7637930"/>
                <a:gd name="connsiteY18" fmla="*/ 448235 h 5988423"/>
                <a:gd name="connsiteX19" fmla="*/ 6060142 w 7637930"/>
                <a:gd name="connsiteY19" fmla="*/ 3030070 h 5988423"/>
                <a:gd name="connsiteX20" fmla="*/ 6508377 w 7637930"/>
                <a:gd name="connsiteY20" fmla="*/ 842682 h 5988423"/>
                <a:gd name="connsiteX21" fmla="*/ 5199530 w 7637930"/>
                <a:gd name="connsiteY21" fmla="*/ 1416423 h 5988423"/>
                <a:gd name="connsiteX22" fmla="*/ 5450542 w 7637930"/>
                <a:gd name="connsiteY22" fmla="*/ 0 h 5988423"/>
                <a:gd name="connsiteX23" fmla="*/ 6526306 w 7637930"/>
                <a:gd name="connsiteY23" fmla="*/ 878541 h 5988423"/>
                <a:gd name="connsiteX24" fmla="*/ 7279342 w 7637930"/>
                <a:gd name="connsiteY24" fmla="*/ 1093694 h 5988423"/>
                <a:gd name="connsiteX25" fmla="*/ 7637930 w 7637930"/>
                <a:gd name="connsiteY25" fmla="*/ 555812 h 5988423"/>
                <a:gd name="connsiteX26" fmla="*/ 6490448 w 7637930"/>
                <a:gd name="connsiteY26" fmla="*/ 860612 h 5988423"/>
                <a:gd name="connsiteX27" fmla="*/ 6615953 w 7637930"/>
                <a:gd name="connsiteY27" fmla="*/ 0 h 5988423"/>
                <a:gd name="connsiteX28" fmla="*/ 5468471 w 7637930"/>
                <a:gd name="connsiteY28" fmla="*/ 17929 h 5988423"/>
                <a:gd name="connsiteX29" fmla="*/ 4679576 w 7637930"/>
                <a:gd name="connsiteY29" fmla="*/ 412377 h 5988423"/>
                <a:gd name="connsiteX30" fmla="*/ 4320989 w 7637930"/>
                <a:gd name="connsiteY30" fmla="*/ 1057835 h 5988423"/>
                <a:gd name="connsiteX31" fmla="*/ 4285130 w 7637930"/>
                <a:gd name="connsiteY31" fmla="*/ 1703294 h 5988423"/>
                <a:gd name="connsiteX32" fmla="*/ 5199530 w 7637930"/>
                <a:gd name="connsiteY32" fmla="*/ 1434353 h 5988423"/>
                <a:gd name="connsiteX0" fmla="*/ 0 w 7637930"/>
                <a:gd name="connsiteY0" fmla="*/ 5970494 h 5988423"/>
                <a:gd name="connsiteX1" fmla="*/ 1882589 w 7637930"/>
                <a:gd name="connsiteY1" fmla="*/ 3980329 h 5988423"/>
                <a:gd name="connsiteX2" fmla="*/ 2635624 w 7637930"/>
                <a:gd name="connsiteY2" fmla="*/ 5952565 h 5988423"/>
                <a:gd name="connsiteX3" fmla="*/ 3083859 w 7637930"/>
                <a:gd name="connsiteY3" fmla="*/ 4607859 h 5988423"/>
                <a:gd name="connsiteX4" fmla="*/ 68356 w 7637930"/>
                <a:gd name="connsiteY4" fmla="*/ 4572000 h 5988423"/>
                <a:gd name="connsiteX5" fmla="*/ 1972236 w 7637930"/>
                <a:gd name="connsiteY5" fmla="*/ 3998259 h 5988423"/>
                <a:gd name="connsiteX6" fmla="*/ 3083859 w 7637930"/>
                <a:gd name="connsiteY6" fmla="*/ 4625788 h 5988423"/>
                <a:gd name="connsiteX7" fmla="*/ 5522259 w 7637930"/>
                <a:gd name="connsiteY7" fmla="*/ 5916706 h 5988423"/>
                <a:gd name="connsiteX8" fmla="*/ 5412442 w 7637930"/>
                <a:gd name="connsiteY8" fmla="*/ 4992781 h 5988423"/>
                <a:gd name="connsiteX9" fmla="*/ 3101789 w 7637930"/>
                <a:gd name="connsiteY9" fmla="*/ 4607859 h 5988423"/>
                <a:gd name="connsiteX10" fmla="*/ 3657601 w 7637930"/>
                <a:gd name="connsiteY10" fmla="*/ 3711387 h 5988423"/>
                <a:gd name="connsiteX11" fmla="*/ 4231342 w 7637930"/>
                <a:gd name="connsiteY11" fmla="*/ 5988423 h 5988423"/>
                <a:gd name="connsiteX12" fmla="*/ 5988424 w 7637930"/>
                <a:gd name="connsiteY12" fmla="*/ 4518212 h 5988423"/>
                <a:gd name="connsiteX13" fmla="*/ 5862918 w 7637930"/>
                <a:gd name="connsiteY13" fmla="*/ 3747247 h 5988423"/>
                <a:gd name="connsiteX14" fmla="*/ 6687671 w 7637930"/>
                <a:gd name="connsiteY14" fmla="*/ 4536141 h 5988423"/>
                <a:gd name="connsiteX15" fmla="*/ 7602071 w 7637930"/>
                <a:gd name="connsiteY15" fmla="*/ 3783106 h 5988423"/>
                <a:gd name="connsiteX16" fmla="*/ 6060142 w 7637930"/>
                <a:gd name="connsiteY16" fmla="*/ 3030071 h 5988423"/>
                <a:gd name="connsiteX17" fmla="*/ 5880847 w 7637930"/>
                <a:gd name="connsiteY17" fmla="*/ 3783106 h 5988423"/>
                <a:gd name="connsiteX18" fmla="*/ 4679577 w 7637930"/>
                <a:gd name="connsiteY18" fmla="*/ 448235 h 5988423"/>
                <a:gd name="connsiteX19" fmla="*/ 6060142 w 7637930"/>
                <a:gd name="connsiteY19" fmla="*/ 3030070 h 5988423"/>
                <a:gd name="connsiteX20" fmla="*/ 6508377 w 7637930"/>
                <a:gd name="connsiteY20" fmla="*/ 842682 h 5988423"/>
                <a:gd name="connsiteX21" fmla="*/ 5199530 w 7637930"/>
                <a:gd name="connsiteY21" fmla="*/ 1416423 h 5988423"/>
                <a:gd name="connsiteX22" fmla="*/ 5450542 w 7637930"/>
                <a:gd name="connsiteY22" fmla="*/ 0 h 5988423"/>
                <a:gd name="connsiteX23" fmla="*/ 6526306 w 7637930"/>
                <a:gd name="connsiteY23" fmla="*/ 878541 h 5988423"/>
                <a:gd name="connsiteX24" fmla="*/ 7279342 w 7637930"/>
                <a:gd name="connsiteY24" fmla="*/ 1093694 h 5988423"/>
                <a:gd name="connsiteX25" fmla="*/ 7637930 w 7637930"/>
                <a:gd name="connsiteY25" fmla="*/ 555812 h 5988423"/>
                <a:gd name="connsiteX26" fmla="*/ 6490448 w 7637930"/>
                <a:gd name="connsiteY26" fmla="*/ 860612 h 5988423"/>
                <a:gd name="connsiteX27" fmla="*/ 6615953 w 7637930"/>
                <a:gd name="connsiteY27" fmla="*/ 0 h 5988423"/>
                <a:gd name="connsiteX28" fmla="*/ 5468471 w 7637930"/>
                <a:gd name="connsiteY28" fmla="*/ 17929 h 5988423"/>
                <a:gd name="connsiteX29" fmla="*/ 4679576 w 7637930"/>
                <a:gd name="connsiteY29" fmla="*/ 412377 h 5988423"/>
                <a:gd name="connsiteX30" fmla="*/ 4320989 w 7637930"/>
                <a:gd name="connsiteY30" fmla="*/ 1057835 h 5988423"/>
                <a:gd name="connsiteX31" fmla="*/ 4285130 w 7637930"/>
                <a:gd name="connsiteY31" fmla="*/ 1703294 h 5988423"/>
                <a:gd name="connsiteX32" fmla="*/ 5199530 w 7637930"/>
                <a:gd name="connsiteY32" fmla="*/ 1434353 h 5988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7637930" h="5988423">
                  <a:moveTo>
                    <a:pt x="0" y="5970494"/>
                  </a:moveTo>
                  <a:lnTo>
                    <a:pt x="1882589" y="3980329"/>
                  </a:lnTo>
                  <a:lnTo>
                    <a:pt x="2635624" y="5952565"/>
                  </a:lnTo>
                  <a:lnTo>
                    <a:pt x="3083859" y="4607859"/>
                  </a:lnTo>
                  <a:lnTo>
                    <a:pt x="68356" y="4572000"/>
                  </a:lnTo>
                  <a:lnTo>
                    <a:pt x="1972236" y="3998259"/>
                  </a:lnTo>
                  <a:lnTo>
                    <a:pt x="3083859" y="4625788"/>
                  </a:lnTo>
                  <a:lnTo>
                    <a:pt x="5522259" y="5916706"/>
                  </a:lnTo>
                  <a:lnTo>
                    <a:pt x="5412442" y="4992781"/>
                  </a:lnTo>
                  <a:lnTo>
                    <a:pt x="3101789" y="4607859"/>
                  </a:lnTo>
                  <a:lnTo>
                    <a:pt x="3657601" y="3711387"/>
                  </a:lnTo>
                  <a:lnTo>
                    <a:pt x="4231342" y="5988423"/>
                  </a:lnTo>
                  <a:lnTo>
                    <a:pt x="5988424" y="4518212"/>
                  </a:lnTo>
                  <a:lnTo>
                    <a:pt x="5862918" y="3747247"/>
                  </a:lnTo>
                  <a:lnTo>
                    <a:pt x="6687671" y="4536141"/>
                  </a:lnTo>
                  <a:lnTo>
                    <a:pt x="7602071" y="3783106"/>
                  </a:lnTo>
                  <a:lnTo>
                    <a:pt x="6060142" y="3030071"/>
                  </a:lnTo>
                  <a:lnTo>
                    <a:pt x="5880847" y="3783106"/>
                  </a:lnTo>
                  <a:lnTo>
                    <a:pt x="4679577" y="448235"/>
                  </a:lnTo>
                  <a:lnTo>
                    <a:pt x="6060142" y="3030070"/>
                  </a:lnTo>
                  <a:lnTo>
                    <a:pt x="6508377" y="842682"/>
                  </a:lnTo>
                  <a:lnTo>
                    <a:pt x="5199530" y="1416423"/>
                  </a:lnTo>
                  <a:lnTo>
                    <a:pt x="5450542" y="0"/>
                  </a:lnTo>
                  <a:lnTo>
                    <a:pt x="6526306" y="878541"/>
                  </a:lnTo>
                  <a:lnTo>
                    <a:pt x="7279342" y="1093694"/>
                  </a:lnTo>
                  <a:lnTo>
                    <a:pt x="7637930" y="555812"/>
                  </a:lnTo>
                  <a:lnTo>
                    <a:pt x="6490448" y="860612"/>
                  </a:lnTo>
                  <a:lnTo>
                    <a:pt x="6615953" y="0"/>
                  </a:lnTo>
                  <a:lnTo>
                    <a:pt x="5468471" y="17929"/>
                  </a:lnTo>
                  <a:lnTo>
                    <a:pt x="4679576" y="412377"/>
                  </a:lnTo>
                  <a:lnTo>
                    <a:pt x="4320989" y="1057835"/>
                  </a:lnTo>
                  <a:lnTo>
                    <a:pt x="4285130" y="1703294"/>
                  </a:lnTo>
                  <a:lnTo>
                    <a:pt x="5199530" y="1434353"/>
                  </a:lnTo>
                </a:path>
              </a:pathLst>
            </a:custGeom>
            <a:ln>
              <a:solidFill>
                <a:schemeClr val="bg1"/>
              </a:solidFill>
            </a:ln>
          </p:spPr>
          <p:style>
            <a:lnRef idx="0">
              <a:scrgbClr r="0" g="0" b="0"/>
            </a:lnRef>
            <a:fillRef idx="0">
              <a:scrgbClr r="0" g="0" b="0"/>
            </a:fillRef>
            <a:effectRef idx="0">
              <a:scrgbClr r="0" g="0" b="0"/>
            </a:effectRef>
            <a:fontRef idx="none"/>
          </p:style>
          <p:txBody>
            <a:bodyPr rtlCol="0" anchor="ctr"/>
            <a:lstStyle/>
            <a:p>
              <a:pPr algn="ctr"/>
              <a:endParaRPr lang="en-US"/>
            </a:p>
          </p:txBody>
        </p:sp>
        <p:sp>
          <p:nvSpPr>
            <p:cNvPr id="9" name="Freeform 8"/>
            <p:cNvSpPr/>
            <p:nvPr/>
          </p:nvSpPr>
          <p:spPr>
            <a:xfrm>
              <a:off x="0" y="5517232"/>
              <a:ext cx="2366682" cy="1380565"/>
            </a:xfrm>
            <a:custGeom>
              <a:avLst/>
              <a:gdLst>
                <a:gd name="connsiteX0" fmla="*/ 0 w 2366682"/>
                <a:gd name="connsiteY0" fmla="*/ 1344706 h 1380565"/>
                <a:gd name="connsiteX1" fmla="*/ 1021976 w 2366682"/>
                <a:gd name="connsiteY1" fmla="*/ 268942 h 1380565"/>
                <a:gd name="connsiteX2" fmla="*/ 1165412 w 2366682"/>
                <a:gd name="connsiteY2" fmla="*/ 986118 h 1380565"/>
                <a:gd name="connsiteX3" fmla="*/ 842682 w 2366682"/>
                <a:gd name="connsiteY3" fmla="*/ 1380565 h 1380565"/>
                <a:gd name="connsiteX4" fmla="*/ 1757082 w 2366682"/>
                <a:gd name="connsiteY4" fmla="*/ 1380565 h 1380565"/>
                <a:gd name="connsiteX5" fmla="*/ 1021976 w 2366682"/>
                <a:gd name="connsiteY5" fmla="*/ 268942 h 1380565"/>
                <a:gd name="connsiteX6" fmla="*/ 1828800 w 2366682"/>
                <a:gd name="connsiteY6" fmla="*/ 0 h 1380565"/>
                <a:gd name="connsiteX7" fmla="*/ 1165412 w 2366682"/>
                <a:gd name="connsiteY7" fmla="*/ 986118 h 1380565"/>
                <a:gd name="connsiteX8" fmla="*/ 2366682 w 2366682"/>
                <a:gd name="connsiteY8" fmla="*/ 753036 h 1380565"/>
                <a:gd name="connsiteX9" fmla="*/ 1846729 w 2366682"/>
                <a:gd name="connsiteY9" fmla="*/ 17930 h 1380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66682" h="1380565">
                  <a:moveTo>
                    <a:pt x="0" y="1344706"/>
                  </a:moveTo>
                  <a:lnTo>
                    <a:pt x="1021976" y="268942"/>
                  </a:lnTo>
                  <a:lnTo>
                    <a:pt x="1165412" y="986118"/>
                  </a:lnTo>
                  <a:lnTo>
                    <a:pt x="842682" y="1380565"/>
                  </a:lnTo>
                  <a:lnTo>
                    <a:pt x="1757082" y="1380565"/>
                  </a:lnTo>
                  <a:lnTo>
                    <a:pt x="1021976" y="268942"/>
                  </a:lnTo>
                  <a:lnTo>
                    <a:pt x="1828800" y="0"/>
                  </a:lnTo>
                  <a:lnTo>
                    <a:pt x="1165412" y="986118"/>
                  </a:lnTo>
                  <a:lnTo>
                    <a:pt x="2366682" y="753036"/>
                  </a:lnTo>
                  <a:lnTo>
                    <a:pt x="1846729" y="17930"/>
                  </a:lnTo>
                </a:path>
              </a:pathLst>
            </a:custGeom>
            <a:ln>
              <a:solidFill>
                <a:schemeClr val="bg1"/>
              </a:solidFill>
            </a:ln>
          </p:spPr>
          <p:style>
            <a:lnRef idx="0">
              <a:scrgbClr r="0" g="0" b="0"/>
            </a:lnRef>
            <a:fillRef idx="0">
              <a:scrgbClr r="0" g="0" b="0"/>
            </a:fillRef>
            <a:effectRef idx="0">
              <a:scrgbClr r="0" g="0" b="0"/>
            </a:effectRef>
            <a:fontRef idx="none"/>
          </p:style>
          <p:txBody>
            <a:bodyPr rtlCol="0" anchor="ctr"/>
            <a:lstStyle/>
            <a:p>
              <a:pPr algn="ctr"/>
              <a:endParaRPr lang="en-US"/>
            </a:p>
          </p:txBody>
        </p:sp>
        <p:cxnSp>
          <p:nvCxnSpPr>
            <p:cNvPr id="10" name="Straight Connector 9"/>
            <p:cNvCxnSpPr>
              <a:stCxn id="8" idx="9"/>
              <a:endCxn id="8" idx="11"/>
            </p:cNvCxnSpPr>
            <p:nvPr/>
          </p:nvCxnSpPr>
          <p:spPr>
            <a:xfrm>
              <a:off x="4858871" y="5558118"/>
              <a:ext cx="1129553" cy="1380564"/>
            </a:xfrm>
            <a:prstGeom prst="line">
              <a:avLst/>
            </a:prstGeom>
            <a:noFill/>
            <a:ln w="12700" cap="flat">
              <a:solidFill>
                <a:schemeClr val="bg1"/>
              </a:solidFill>
              <a:prstDash val="solid"/>
              <a:round/>
            </a:ln>
            <a:effectLst/>
            <a:sp3d/>
          </p:spPr>
          <p:style>
            <a:lnRef idx="0">
              <a:scrgbClr r="0" g="0" b="0"/>
            </a:lnRef>
            <a:fillRef idx="0">
              <a:scrgbClr r="0" g="0" b="0"/>
            </a:fillRef>
            <a:effectRef idx="0">
              <a:scrgbClr r="0" g="0" b="0"/>
            </a:effectRef>
            <a:fontRef idx="none"/>
          </p:style>
        </p:cxnSp>
        <p:cxnSp>
          <p:nvCxnSpPr>
            <p:cNvPr id="11" name="Straight Connector 10"/>
            <p:cNvCxnSpPr>
              <a:stCxn id="9" idx="8"/>
              <a:endCxn id="8" idx="2"/>
            </p:cNvCxnSpPr>
            <p:nvPr/>
          </p:nvCxnSpPr>
          <p:spPr>
            <a:xfrm>
              <a:off x="2366682" y="6270268"/>
              <a:ext cx="2026024" cy="632556"/>
            </a:xfrm>
            <a:prstGeom prst="line">
              <a:avLst/>
            </a:prstGeom>
            <a:noFill/>
            <a:ln w="12700" cap="flat">
              <a:solidFill>
                <a:schemeClr val="bg1"/>
              </a:solidFill>
              <a:prstDash val="solid"/>
              <a:round/>
            </a:ln>
            <a:effectLst/>
            <a:sp3d/>
          </p:spPr>
          <p:style>
            <a:lnRef idx="0">
              <a:scrgbClr r="0" g="0" b="0"/>
            </a:lnRef>
            <a:fillRef idx="0">
              <a:scrgbClr r="0" g="0" b="0"/>
            </a:fillRef>
            <a:effectRef idx="0">
              <a:scrgbClr r="0" g="0" b="0"/>
            </a:effectRef>
            <a:fontRef idx="none"/>
          </p:style>
        </p:cxnSp>
        <p:cxnSp>
          <p:nvCxnSpPr>
            <p:cNvPr id="12" name="Straight Connector 11"/>
            <p:cNvCxnSpPr>
              <a:stCxn id="8" idx="12"/>
              <a:endCxn id="8" idx="14"/>
            </p:cNvCxnSpPr>
            <p:nvPr/>
          </p:nvCxnSpPr>
          <p:spPr>
            <a:xfrm>
              <a:off x="7745506" y="5468471"/>
              <a:ext cx="699247" cy="17929"/>
            </a:xfrm>
            <a:prstGeom prst="line">
              <a:avLst/>
            </a:prstGeom>
            <a:noFill/>
            <a:ln w="12700" cap="flat">
              <a:solidFill>
                <a:schemeClr val="bg1"/>
              </a:solidFill>
              <a:prstDash val="solid"/>
              <a:round/>
            </a:ln>
            <a:effectLst/>
            <a:sp3d/>
          </p:spPr>
          <p:style>
            <a:lnRef idx="0">
              <a:scrgbClr r="0" g="0" b="0"/>
            </a:lnRef>
            <a:fillRef idx="0">
              <a:scrgbClr r="0" g="0" b="0"/>
            </a:fillRef>
            <a:effectRef idx="0">
              <a:scrgbClr r="0" g="0" b="0"/>
            </a:effectRef>
            <a:fontRef idx="none"/>
          </p:style>
        </p:cxnSp>
        <p:cxnSp>
          <p:nvCxnSpPr>
            <p:cNvPr id="13" name="Straight Connector 12"/>
            <p:cNvCxnSpPr>
              <a:stCxn id="8" idx="14"/>
            </p:cNvCxnSpPr>
            <p:nvPr/>
          </p:nvCxnSpPr>
          <p:spPr>
            <a:xfrm flipH="1">
              <a:off x="7248129" y="5486400"/>
              <a:ext cx="1196624" cy="1419225"/>
            </a:xfrm>
            <a:prstGeom prst="line">
              <a:avLst/>
            </a:prstGeom>
            <a:noFill/>
            <a:ln w="12700" cap="flat">
              <a:solidFill>
                <a:schemeClr val="bg1"/>
              </a:solidFill>
              <a:prstDash val="solid"/>
              <a:round/>
            </a:ln>
            <a:effectLst/>
            <a:sp3d/>
          </p:spPr>
          <p:style>
            <a:lnRef idx="0">
              <a:scrgbClr r="0" g="0" b="0"/>
            </a:lnRef>
            <a:fillRef idx="0">
              <a:scrgbClr r="0" g="0" b="0"/>
            </a:fillRef>
            <a:effectRef idx="0">
              <a:scrgbClr r="0" g="0" b="0"/>
            </a:effectRef>
            <a:fontRef idx="none"/>
          </p:style>
        </p:cxnSp>
        <p:sp>
          <p:nvSpPr>
            <p:cNvPr id="14" name="Oval 13"/>
            <p:cNvSpPr/>
            <p:nvPr/>
          </p:nvSpPr>
          <p:spPr>
            <a:xfrm>
              <a:off x="1295844" y="6213009"/>
              <a:ext cx="76702" cy="76702"/>
            </a:xfrm>
            <a:prstGeom prst="ellipse">
              <a:avLst/>
            </a:prstGeom>
            <a:solidFill>
              <a:schemeClr val="bg1"/>
            </a:solidFill>
            <a:ln>
              <a:solidFill>
                <a:schemeClr val="bg1"/>
              </a:solidFill>
            </a:ln>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fromWordArt="0" anchor="t" anchorCtr="0" forceAA="0" compatLnSpc="1">
              <a:prstTxWarp prst="textNoShape">
                <a:avLst/>
              </a:prstTxWarp>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endParaRPr>
            </a:p>
          </p:txBody>
        </p:sp>
        <p:sp>
          <p:nvSpPr>
            <p:cNvPr id="15" name="Oval 14"/>
            <p:cNvSpPr/>
            <p:nvPr/>
          </p:nvSpPr>
          <p:spPr>
            <a:xfrm>
              <a:off x="1144990" y="6453336"/>
              <a:ext cx="76702" cy="76702"/>
            </a:xfrm>
            <a:prstGeom prst="ellipse">
              <a:avLst/>
            </a:prstGeom>
            <a:solidFill>
              <a:schemeClr val="bg1"/>
            </a:solidFill>
            <a:ln>
              <a:solidFill>
                <a:schemeClr val="bg1"/>
              </a:solidFill>
            </a:ln>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fromWordArt="0" anchor="t" anchorCtr="0" forceAA="0" compatLnSpc="1">
              <a:prstTxWarp prst="textNoShape">
                <a:avLst/>
              </a:prstTxWarp>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endParaRPr>
            </a:p>
          </p:txBody>
        </p:sp>
        <p:pic>
          <p:nvPicPr>
            <p:cNvPr id="16" name="Picture 2" descr="C:\Users\Sandra\Desktop\CEE-Attorneys_OJJHnePager_DOV-(3).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27648" y="5419638"/>
              <a:ext cx="225315" cy="233362"/>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C:\Users\Sandra\Desktop\CEE-Attorneys_OJJHnePager_DOV-(3).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54024" y="6153587"/>
              <a:ext cx="225315" cy="233362"/>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C:\Users\Sandra\Desktop\CEE-Attorneys_OJJHnePager_DOV-(3).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68697" y="5422456"/>
              <a:ext cx="225315" cy="233362"/>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C:\Users\Sandra\Desktop\CEE-Attorneys_OJJHnePager_DOV-(3).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43829" y="5827346"/>
              <a:ext cx="225315" cy="233362"/>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C:\Users\Sandra\Desktop\CEE-Attorneys_OJJHnePager_DOV-(3).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05448" y="850387"/>
              <a:ext cx="225315" cy="233362"/>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C:\Users\Sandra\Desktop\CEE-Attorneys_OJJHnePager_DOV-(3).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77771" y="5571902"/>
              <a:ext cx="225315" cy="233362"/>
            </a:xfrm>
            <a:prstGeom prst="rect">
              <a:avLst/>
            </a:prstGeom>
            <a:noFill/>
            <a:extLst>
              <a:ext uri="{909E8E84-426E-40DD-AFC4-6F175D3DCCD1}">
                <a14:hiddenFill xmlns:a14="http://schemas.microsoft.com/office/drawing/2010/main">
                  <a:solidFill>
                    <a:srgbClr val="FFFFFF"/>
                  </a:solidFill>
                </a14:hiddenFill>
              </a:ext>
            </a:extLst>
          </p:spPr>
        </p:pic>
        <p:sp>
          <p:nvSpPr>
            <p:cNvPr id="22" name="Oval 21"/>
            <p:cNvSpPr/>
            <p:nvPr/>
          </p:nvSpPr>
          <p:spPr>
            <a:xfrm>
              <a:off x="4820520" y="5517232"/>
              <a:ext cx="76702" cy="76702"/>
            </a:xfrm>
            <a:prstGeom prst="ellipse">
              <a:avLst/>
            </a:prstGeom>
            <a:solidFill>
              <a:schemeClr val="bg1"/>
            </a:solidFill>
            <a:ln>
              <a:solidFill>
                <a:schemeClr val="bg1"/>
              </a:solidFill>
            </a:ln>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fromWordArt="0" anchor="t" anchorCtr="0" forceAA="0" compatLnSpc="1">
              <a:prstTxWarp prst="textNoShape">
                <a:avLst/>
              </a:prstTxWarp>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endParaRPr>
            </a:p>
          </p:txBody>
        </p:sp>
        <p:sp>
          <p:nvSpPr>
            <p:cNvPr id="23" name="Oval 22"/>
            <p:cNvSpPr/>
            <p:nvPr/>
          </p:nvSpPr>
          <p:spPr>
            <a:xfrm>
              <a:off x="1789166" y="5462435"/>
              <a:ext cx="76702" cy="76702"/>
            </a:xfrm>
            <a:prstGeom prst="ellipse">
              <a:avLst/>
            </a:prstGeom>
            <a:solidFill>
              <a:schemeClr val="bg1"/>
            </a:solidFill>
            <a:ln>
              <a:solidFill>
                <a:schemeClr val="bg1"/>
              </a:solidFill>
            </a:ln>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fromWordArt="0" anchor="t" anchorCtr="0" forceAA="0" compatLnSpc="1">
              <a:prstTxWarp prst="textNoShape">
                <a:avLst/>
              </a:prstTxWarp>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endParaRPr>
            </a:p>
          </p:txBody>
        </p:sp>
        <p:sp>
          <p:nvSpPr>
            <p:cNvPr id="24" name="Oval 23"/>
            <p:cNvSpPr/>
            <p:nvPr/>
          </p:nvSpPr>
          <p:spPr>
            <a:xfrm>
              <a:off x="983432" y="5750644"/>
              <a:ext cx="76702" cy="76702"/>
            </a:xfrm>
            <a:prstGeom prst="ellipse">
              <a:avLst/>
            </a:prstGeom>
            <a:solidFill>
              <a:schemeClr val="bg1"/>
            </a:solidFill>
            <a:ln>
              <a:solidFill>
                <a:schemeClr val="bg1"/>
              </a:solidFill>
            </a:ln>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fromWordArt="0" anchor="t" anchorCtr="0" forceAA="0" compatLnSpc="1">
              <a:prstTxWarp prst="textNoShape">
                <a:avLst/>
              </a:prstTxWarp>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endParaRPr>
            </a:p>
          </p:txBody>
        </p:sp>
        <p:sp>
          <p:nvSpPr>
            <p:cNvPr id="25" name="Oval 24"/>
            <p:cNvSpPr/>
            <p:nvPr/>
          </p:nvSpPr>
          <p:spPr>
            <a:xfrm>
              <a:off x="6396886" y="1335174"/>
              <a:ext cx="76702" cy="76702"/>
            </a:xfrm>
            <a:prstGeom prst="ellipse">
              <a:avLst/>
            </a:prstGeom>
            <a:solidFill>
              <a:schemeClr val="bg1"/>
            </a:solidFill>
            <a:ln>
              <a:solidFill>
                <a:schemeClr val="bg1"/>
              </a:solidFill>
            </a:ln>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fromWordArt="0" anchor="t" anchorCtr="0" forceAA="0" compatLnSpc="1">
              <a:prstTxWarp prst="textNoShape">
                <a:avLst/>
              </a:prstTxWarp>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endParaRPr>
            </a:p>
          </p:txBody>
        </p:sp>
        <p:sp>
          <p:nvSpPr>
            <p:cNvPr id="26" name="Oval 25"/>
            <p:cNvSpPr/>
            <p:nvPr/>
          </p:nvSpPr>
          <p:spPr>
            <a:xfrm>
              <a:off x="6509656" y="6448642"/>
              <a:ext cx="76702" cy="76702"/>
            </a:xfrm>
            <a:prstGeom prst="ellipse">
              <a:avLst/>
            </a:prstGeom>
            <a:solidFill>
              <a:schemeClr val="bg1"/>
            </a:solidFill>
            <a:ln>
              <a:solidFill>
                <a:schemeClr val="bg1"/>
              </a:solidFill>
            </a:ln>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fromWordArt="0" anchor="t" anchorCtr="0" forceAA="0" compatLnSpc="1">
              <a:prstTxWarp prst="textNoShape">
                <a:avLst/>
              </a:prstTxWarp>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endParaRPr>
            </a:p>
          </p:txBody>
        </p:sp>
        <p:pic>
          <p:nvPicPr>
            <p:cNvPr id="27" name="Picture 2" descr="C:\Users\Sandra\Desktop\CEE-Attorneys_OJJHnePager_DOV-(3).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30988" y="1674392"/>
              <a:ext cx="225315" cy="233362"/>
            </a:xfrm>
            <a:prstGeom prst="rect">
              <a:avLst/>
            </a:prstGeom>
            <a:noFill/>
            <a:extLst>
              <a:ext uri="{909E8E84-426E-40DD-AFC4-6F175D3DCCD1}">
                <a14:hiddenFill xmlns:a14="http://schemas.microsoft.com/office/drawing/2010/main">
                  <a:solidFill>
                    <a:srgbClr val="FFFFFF"/>
                  </a:solidFill>
                </a14:hiddenFill>
              </a:ext>
            </a:extLst>
          </p:spPr>
        </p:pic>
        <p:cxnSp>
          <p:nvCxnSpPr>
            <p:cNvPr id="28" name="Straight Connector 27"/>
            <p:cNvCxnSpPr>
              <a:stCxn id="36" idx="2"/>
              <a:endCxn id="8" idx="25"/>
            </p:cNvCxnSpPr>
            <p:nvPr/>
          </p:nvCxnSpPr>
          <p:spPr>
            <a:xfrm>
              <a:off x="8372677" y="952297"/>
              <a:ext cx="1022335" cy="553774"/>
            </a:xfrm>
            <a:prstGeom prst="line">
              <a:avLst/>
            </a:prstGeom>
            <a:noFill/>
            <a:ln w="12700" cap="flat">
              <a:solidFill>
                <a:schemeClr val="bg1"/>
              </a:solidFill>
              <a:prstDash val="solid"/>
              <a:round/>
            </a:ln>
            <a:effectLst/>
            <a:sp3d/>
          </p:spPr>
          <p:style>
            <a:lnRef idx="0">
              <a:scrgbClr r="0" g="0" b="0"/>
            </a:lnRef>
            <a:fillRef idx="0">
              <a:scrgbClr r="0" g="0" b="0"/>
            </a:fillRef>
            <a:effectRef idx="0">
              <a:scrgbClr r="0" g="0" b="0"/>
            </a:effectRef>
            <a:fontRef idx="none"/>
          </p:style>
        </p:cxnSp>
        <p:sp>
          <p:nvSpPr>
            <p:cNvPr id="29" name="Oval 28"/>
            <p:cNvSpPr/>
            <p:nvPr/>
          </p:nvSpPr>
          <p:spPr>
            <a:xfrm>
              <a:off x="9356661" y="1467720"/>
              <a:ext cx="76702" cy="76702"/>
            </a:xfrm>
            <a:prstGeom prst="ellipse">
              <a:avLst/>
            </a:prstGeom>
            <a:solidFill>
              <a:schemeClr val="bg1"/>
            </a:solidFill>
            <a:ln>
              <a:solidFill>
                <a:schemeClr val="bg1"/>
              </a:solidFill>
            </a:ln>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fromWordArt="0" anchor="t" anchorCtr="0" forceAA="0" compatLnSpc="1">
              <a:prstTxWarp prst="textNoShape">
                <a:avLst/>
              </a:prstTxWarp>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endParaRPr>
            </a:p>
          </p:txBody>
        </p:sp>
        <p:pic>
          <p:nvPicPr>
            <p:cNvPr id="30" name="Picture 2" descr="C:\Users\Sandra\Desktop\CEE-Attorneys_OJJHnePager_DOV-(3).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58305" y="818152"/>
              <a:ext cx="225315" cy="233362"/>
            </a:xfrm>
            <a:prstGeom prst="rect">
              <a:avLst/>
            </a:prstGeom>
            <a:noFill/>
            <a:extLst>
              <a:ext uri="{909E8E84-426E-40DD-AFC4-6F175D3DCCD1}">
                <a14:hiddenFill xmlns:a14="http://schemas.microsoft.com/office/drawing/2010/main">
                  <a:solidFill>
                    <a:srgbClr val="FFFFFF"/>
                  </a:solidFill>
                </a14:hiddenFill>
              </a:ext>
            </a:extLst>
          </p:spPr>
        </p:pic>
        <p:sp>
          <p:nvSpPr>
            <p:cNvPr id="31" name="Freeform 30"/>
            <p:cNvSpPr/>
            <p:nvPr/>
          </p:nvSpPr>
          <p:spPr>
            <a:xfrm>
              <a:off x="2362200" y="5534025"/>
              <a:ext cx="2019300" cy="1371600"/>
            </a:xfrm>
            <a:custGeom>
              <a:avLst/>
              <a:gdLst>
                <a:gd name="connsiteX0" fmla="*/ 0 w 2019300"/>
                <a:gd name="connsiteY0" fmla="*/ 733425 h 1371600"/>
                <a:gd name="connsiteX1" fmla="*/ 685800 w 2019300"/>
                <a:gd name="connsiteY1" fmla="*/ 0 h 1371600"/>
                <a:gd name="connsiteX2" fmla="*/ 1533525 w 2019300"/>
                <a:gd name="connsiteY2" fmla="*/ 9525 h 1371600"/>
                <a:gd name="connsiteX3" fmla="*/ 2019300 w 2019300"/>
                <a:gd name="connsiteY3" fmla="*/ 1371600 h 1371600"/>
                <a:gd name="connsiteX4" fmla="*/ 0 w 2019300"/>
                <a:gd name="connsiteY4" fmla="*/ 733425 h 1371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9300" h="1371600">
                  <a:moveTo>
                    <a:pt x="0" y="733425"/>
                  </a:moveTo>
                  <a:lnTo>
                    <a:pt x="685800" y="0"/>
                  </a:lnTo>
                  <a:lnTo>
                    <a:pt x="1533525" y="9525"/>
                  </a:lnTo>
                  <a:lnTo>
                    <a:pt x="2019300" y="1371600"/>
                  </a:lnTo>
                  <a:lnTo>
                    <a:pt x="0" y="733425"/>
                  </a:lnTo>
                  <a:close/>
                </a:path>
              </a:pathLst>
            </a:custGeom>
            <a:solidFill>
              <a:schemeClr val="bg1">
                <a:alpha val="30000"/>
              </a:schemeClr>
            </a:solidFill>
            <a:ln>
              <a:noFill/>
            </a:ln>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fromWordArt="0" anchor="t" anchorCtr="0" forceAA="0" compatLnSpc="1">
              <a:prstTxWarp prst="textNoShape">
                <a:avLst/>
              </a:prstTxWarp>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0000"/>
                </a:solidFill>
                <a:effectLst/>
                <a:uFillTx/>
              </a:endParaRPr>
            </a:p>
          </p:txBody>
        </p:sp>
        <p:pic>
          <p:nvPicPr>
            <p:cNvPr id="32" name="Picture 2" descr="C:\Users\Sandra\Desktop\CEE-Attorneys_OJJHnePager_DOV-(3).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32848" y="5351790"/>
              <a:ext cx="225315" cy="233362"/>
            </a:xfrm>
            <a:prstGeom prst="rect">
              <a:avLst/>
            </a:prstGeom>
            <a:noFill/>
            <a:extLst>
              <a:ext uri="{909E8E84-426E-40DD-AFC4-6F175D3DCCD1}">
                <a14:hiddenFill xmlns:a14="http://schemas.microsoft.com/office/drawing/2010/main">
                  <a:solidFill>
                    <a:srgbClr val="FFFFFF"/>
                  </a:solidFill>
                </a14:hiddenFill>
              </a:ext>
            </a:extLst>
          </p:spPr>
        </p:pic>
        <p:sp>
          <p:nvSpPr>
            <p:cNvPr id="33" name="Oval 32"/>
            <p:cNvSpPr/>
            <p:nvPr/>
          </p:nvSpPr>
          <p:spPr>
            <a:xfrm>
              <a:off x="8406402" y="5448049"/>
              <a:ext cx="76702" cy="76702"/>
            </a:xfrm>
            <a:prstGeom prst="ellipse">
              <a:avLst/>
            </a:prstGeom>
            <a:solidFill>
              <a:schemeClr val="bg1"/>
            </a:solidFill>
            <a:ln>
              <a:solidFill>
                <a:schemeClr val="bg1"/>
              </a:solidFill>
            </a:ln>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fromWordArt="0" anchor="t" anchorCtr="0" forceAA="0" compatLnSpc="1">
              <a:prstTxWarp prst="textNoShape">
                <a:avLst/>
              </a:prstTxWarp>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endParaRPr>
            </a:p>
          </p:txBody>
        </p:sp>
        <p:sp>
          <p:nvSpPr>
            <p:cNvPr id="34" name="Oval 33"/>
            <p:cNvSpPr/>
            <p:nvPr/>
          </p:nvSpPr>
          <p:spPr>
            <a:xfrm>
              <a:off x="7248129" y="6818068"/>
              <a:ext cx="76702" cy="76702"/>
            </a:xfrm>
            <a:prstGeom prst="ellipse">
              <a:avLst/>
            </a:prstGeom>
            <a:solidFill>
              <a:schemeClr val="bg1"/>
            </a:solidFill>
            <a:ln>
              <a:solidFill>
                <a:schemeClr val="bg1"/>
              </a:solidFill>
            </a:ln>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fromWordArt="0" anchor="t" anchorCtr="0" forceAA="0" compatLnSpc="1">
              <a:prstTxWarp prst="textNoShape">
                <a:avLst/>
              </a:prstTxWarp>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endParaRPr>
            </a:p>
          </p:txBody>
        </p:sp>
        <p:sp>
          <p:nvSpPr>
            <p:cNvPr id="35" name="Oval 34"/>
            <p:cNvSpPr/>
            <p:nvPr/>
          </p:nvSpPr>
          <p:spPr>
            <a:xfrm>
              <a:off x="5726384" y="6022357"/>
              <a:ext cx="76702" cy="76702"/>
            </a:xfrm>
            <a:prstGeom prst="ellipse">
              <a:avLst/>
            </a:prstGeom>
            <a:solidFill>
              <a:schemeClr val="bg1"/>
            </a:solidFill>
            <a:ln>
              <a:solidFill>
                <a:schemeClr val="bg1"/>
              </a:solidFill>
            </a:ln>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fromWordArt="0" anchor="t" anchorCtr="0" forceAA="0" compatLnSpc="1">
              <a:prstTxWarp prst="textNoShape">
                <a:avLst/>
              </a:prstTxWarp>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endParaRPr>
            </a:p>
          </p:txBody>
        </p:sp>
        <p:sp>
          <p:nvSpPr>
            <p:cNvPr id="36" name="Freeform 35"/>
            <p:cNvSpPr/>
            <p:nvPr/>
          </p:nvSpPr>
          <p:spPr>
            <a:xfrm>
              <a:off x="7243662" y="952297"/>
              <a:ext cx="1129015" cy="857955"/>
            </a:xfrm>
            <a:custGeom>
              <a:avLst/>
              <a:gdLst>
                <a:gd name="connsiteX0" fmla="*/ 0 w 1114425"/>
                <a:gd name="connsiteY0" fmla="*/ 9525 h 866775"/>
                <a:gd name="connsiteX1" fmla="*/ 1028700 w 1114425"/>
                <a:gd name="connsiteY1" fmla="*/ 866775 h 866775"/>
                <a:gd name="connsiteX2" fmla="*/ 1114425 w 1114425"/>
                <a:gd name="connsiteY2" fmla="*/ 0 h 866775"/>
                <a:gd name="connsiteX3" fmla="*/ 0 w 1114425"/>
                <a:gd name="connsiteY3" fmla="*/ 9525 h 866775"/>
                <a:gd name="connsiteX0" fmla="*/ 0 w 1109561"/>
                <a:gd name="connsiteY0" fmla="*/ 24116 h 881366"/>
                <a:gd name="connsiteX1" fmla="*/ 1028700 w 1109561"/>
                <a:gd name="connsiteY1" fmla="*/ 881366 h 881366"/>
                <a:gd name="connsiteX2" fmla="*/ 1109561 w 1109561"/>
                <a:gd name="connsiteY2" fmla="*/ 0 h 881366"/>
                <a:gd name="connsiteX3" fmla="*/ 0 w 1109561"/>
                <a:gd name="connsiteY3" fmla="*/ 24116 h 881366"/>
                <a:gd name="connsiteX0" fmla="*/ 0 w 1114424"/>
                <a:gd name="connsiteY0" fmla="*/ 24116 h 881366"/>
                <a:gd name="connsiteX1" fmla="*/ 1033563 w 1114424"/>
                <a:gd name="connsiteY1" fmla="*/ 881366 h 881366"/>
                <a:gd name="connsiteX2" fmla="*/ 1114424 w 1114424"/>
                <a:gd name="connsiteY2" fmla="*/ 0 h 881366"/>
                <a:gd name="connsiteX3" fmla="*/ 0 w 1114424"/>
                <a:gd name="connsiteY3" fmla="*/ 24116 h 881366"/>
                <a:gd name="connsiteX0" fmla="*/ 0 w 1114424"/>
                <a:gd name="connsiteY0" fmla="*/ 24116 h 847319"/>
                <a:gd name="connsiteX1" fmla="*/ 1009244 w 1114424"/>
                <a:gd name="connsiteY1" fmla="*/ 847319 h 847319"/>
                <a:gd name="connsiteX2" fmla="*/ 1114424 w 1114424"/>
                <a:gd name="connsiteY2" fmla="*/ 0 h 847319"/>
                <a:gd name="connsiteX3" fmla="*/ 0 w 1114424"/>
                <a:gd name="connsiteY3" fmla="*/ 24116 h 847319"/>
                <a:gd name="connsiteX0" fmla="*/ 0 w 1129015"/>
                <a:gd name="connsiteY0" fmla="*/ 19253 h 842456"/>
                <a:gd name="connsiteX1" fmla="*/ 1009244 w 1129015"/>
                <a:gd name="connsiteY1" fmla="*/ 842456 h 842456"/>
                <a:gd name="connsiteX2" fmla="*/ 1129015 w 1129015"/>
                <a:gd name="connsiteY2" fmla="*/ 0 h 842456"/>
                <a:gd name="connsiteX3" fmla="*/ 0 w 1129015"/>
                <a:gd name="connsiteY3" fmla="*/ 19253 h 842456"/>
                <a:gd name="connsiteX0" fmla="*/ 0 w 1129015"/>
                <a:gd name="connsiteY0" fmla="*/ 19253 h 857955"/>
                <a:gd name="connsiteX1" fmla="*/ 1014411 w 1129015"/>
                <a:gd name="connsiteY1" fmla="*/ 857955 h 857955"/>
                <a:gd name="connsiteX2" fmla="*/ 1129015 w 1129015"/>
                <a:gd name="connsiteY2" fmla="*/ 0 h 857955"/>
                <a:gd name="connsiteX3" fmla="*/ 0 w 1129015"/>
                <a:gd name="connsiteY3" fmla="*/ 19253 h 857955"/>
              </a:gdLst>
              <a:ahLst/>
              <a:cxnLst>
                <a:cxn ang="0">
                  <a:pos x="connsiteX0" y="connsiteY0"/>
                </a:cxn>
                <a:cxn ang="0">
                  <a:pos x="connsiteX1" y="connsiteY1"/>
                </a:cxn>
                <a:cxn ang="0">
                  <a:pos x="connsiteX2" y="connsiteY2"/>
                </a:cxn>
                <a:cxn ang="0">
                  <a:pos x="connsiteX3" y="connsiteY3"/>
                </a:cxn>
              </a:cxnLst>
              <a:rect l="l" t="t" r="r" b="b"/>
              <a:pathLst>
                <a:path w="1129015" h="857955">
                  <a:moveTo>
                    <a:pt x="0" y="19253"/>
                  </a:moveTo>
                  <a:lnTo>
                    <a:pt x="1014411" y="857955"/>
                  </a:lnTo>
                  <a:lnTo>
                    <a:pt x="1129015" y="0"/>
                  </a:lnTo>
                  <a:lnTo>
                    <a:pt x="0" y="19253"/>
                  </a:lnTo>
                  <a:close/>
                </a:path>
              </a:pathLst>
            </a:custGeom>
            <a:solidFill>
              <a:schemeClr val="bg1">
                <a:alpha val="30000"/>
              </a:schemeClr>
            </a:solidFill>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fromWordArt="0" anchor="t" anchorCtr="0" forceAA="0" compatLnSpc="1">
              <a:prstTxWarp prst="textNoShape">
                <a:avLst/>
              </a:prstTxWarp>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25000" dirty="0">
                <a:ln>
                  <a:noFill/>
                </a:ln>
                <a:solidFill>
                  <a:srgbClr val="000000"/>
                </a:solidFill>
                <a:effectLst/>
                <a:uFillTx/>
              </a:endParaRPr>
            </a:p>
          </p:txBody>
        </p:sp>
      </p:grpSp>
      <p:pic>
        <p:nvPicPr>
          <p:cNvPr id="37" name="image4.png"/>
          <p:cNvPicPr>
            <a:picLocks noChangeAspect="1"/>
          </p:cNvPicPr>
          <p:nvPr userDrawn="1"/>
        </p:nvPicPr>
        <p:blipFill>
          <a:blip r:embed="rId4" cstate="print"/>
          <a:srcRect t="34682" b="39070"/>
          <a:stretch>
            <a:fillRect/>
          </a:stretch>
        </p:blipFill>
        <p:spPr>
          <a:xfrm>
            <a:off x="9181468" y="424625"/>
            <a:ext cx="2459148" cy="484095"/>
          </a:xfrm>
          <a:prstGeom prst="rect">
            <a:avLst/>
          </a:prstGeom>
          <a:ln w="12700">
            <a:miter lim="400000"/>
          </a:ln>
        </p:spPr>
      </p:pic>
    </p:spTree>
    <p:extLst>
      <p:ext uri="{BB962C8B-B14F-4D97-AF65-F5344CB8AC3E}">
        <p14:creationId xmlns:p14="http://schemas.microsoft.com/office/powerpoint/2010/main" val="3256617110"/>
      </p:ext>
    </p:extLst>
  </p:cSld>
  <p:clrMapOvr>
    <a:masterClrMapping/>
  </p:clrMapOvr>
  <p:transition spd="med"/>
</p:sldLayout>
</file>

<file path=ppt/slideLayouts/slideLayout33.xml><?xml version="1.0" encoding="utf-8"?>
<p:sldLayout xmlns:a="http://schemas.openxmlformats.org/drawingml/2006/main" xmlns:r="http://schemas.openxmlformats.org/officeDocument/2006/relationships" xmlns:p="http://schemas.openxmlformats.org/presentationml/2006/main" type="tx" preserve="1">
  <p:cSld name="3_Custom Layout">
    <p:spTree>
      <p:nvGrpSpPr>
        <p:cNvPr id="1" name=""/>
        <p:cNvGrpSpPr/>
        <p:nvPr/>
      </p:nvGrpSpPr>
      <p:grpSpPr>
        <a:xfrm>
          <a:off x="0" y="0"/>
          <a:ext cx="0" cy="0"/>
          <a:chOff x="0" y="0"/>
          <a:chExt cx="0" cy="0"/>
        </a:xfrm>
      </p:grpSpPr>
      <p:sp>
        <p:nvSpPr>
          <p:cNvPr id="148" name="Shape 148"/>
          <p:cNvSpPr>
            <a:spLocks noGrp="1"/>
          </p:cNvSpPr>
          <p:nvPr>
            <p:ph type="pic" idx="13"/>
          </p:nvPr>
        </p:nvSpPr>
        <p:spPr>
          <a:xfrm>
            <a:off x="2" y="-6759"/>
            <a:ext cx="5899152" cy="6864761"/>
          </a:xfrm>
          <a:prstGeom prst="rect">
            <a:avLst/>
          </a:prstGeom>
        </p:spPr>
        <p:txBody>
          <a:bodyPr lIns="91439" tIns="45719" rIns="91439" bIns="45719">
            <a:noAutofit/>
          </a:bodyPr>
          <a:lstStyle/>
          <a:p>
            <a:endParaRPr/>
          </a:p>
        </p:txBody>
      </p:sp>
      <p:sp>
        <p:nvSpPr>
          <p:cNvPr id="3" name="Shape 197"/>
          <p:cNvSpPr/>
          <p:nvPr userDrawn="1"/>
        </p:nvSpPr>
        <p:spPr>
          <a:xfrm>
            <a:off x="4714705" y="2073658"/>
            <a:ext cx="1504339" cy="4803392"/>
          </a:xfrm>
          <a:prstGeom prst="rect">
            <a:avLst/>
          </a:prstGeom>
          <a:solidFill>
            <a:srgbClr val="FFD700">
              <a:alpha val="85000"/>
            </a:srgbClr>
          </a:solidFill>
          <a:ln w="12700">
            <a:miter lim="400000"/>
          </a:ln>
        </p:spPr>
        <p:txBody>
          <a:bodyPr lIns="45718" tIns="45718" rIns="45718" bIns="45718" anchor="ctr"/>
          <a:lstStyle/>
          <a:p>
            <a:pPr algn="ctr">
              <a:defRPr>
                <a:solidFill>
                  <a:srgbClr val="FFFFFF"/>
                </a:solidFill>
                <a:latin typeface="Open Sans"/>
                <a:ea typeface="Open Sans"/>
                <a:cs typeface="Open Sans"/>
                <a:sym typeface="Open Sans"/>
              </a:defRPr>
            </a:pPr>
            <a:endParaRPr dirty="0">
              <a:latin typeface="+mn-lt"/>
            </a:endParaRPr>
          </a:p>
        </p:txBody>
      </p:sp>
      <p:sp>
        <p:nvSpPr>
          <p:cNvPr id="4" name="Shape 197"/>
          <p:cNvSpPr/>
          <p:nvPr userDrawn="1"/>
        </p:nvSpPr>
        <p:spPr>
          <a:xfrm>
            <a:off x="3123729" y="3130217"/>
            <a:ext cx="1504339" cy="3737308"/>
          </a:xfrm>
          <a:prstGeom prst="rect">
            <a:avLst/>
          </a:prstGeom>
          <a:solidFill>
            <a:srgbClr val="FFD700">
              <a:alpha val="85000"/>
            </a:srgbClr>
          </a:solidFill>
          <a:ln w="12700">
            <a:miter lim="400000"/>
          </a:ln>
        </p:spPr>
        <p:txBody>
          <a:bodyPr lIns="45718" tIns="45718" rIns="45718" bIns="45718" anchor="ctr"/>
          <a:lstStyle/>
          <a:p>
            <a:pPr algn="ctr">
              <a:defRPr>
                <a:solidFill>
                  <a:srgbClr val="FFFFFF"/>
                </a:solidFill>
                <a:latin typeface="Open Sans"/>
                <a:ea typeface="Open Sans"/>
                <a:cs typeface="Open Sans"/>
                <a:sym typeface="Open Sans"/>
              </a:defRPr>
            </a:pPr>
            <a:endParaRPr dirty="0">
              <a:latin typeface="+mn-lt"/>
            </a:endParaRPr>
          </a:p>
        </p:txBody>
      </p:sp>
      <p:sp>
        <p:nvSpPr>
          <p:cNvPr id="5" name="Shape 197"/>
          <p:cNvSpPr/>
          <p:nvPr userDrawn="1"/>
        </p:nvSpPr>
        <p:spPr>
          <a:xfrm>
            <a:off x="-24680" y="-16549"/>
            <a:ext cx="1494428" cy="3429000"/>
          </a:xfrm>
          <a:prstGeom prst="rect">
            <a:avLst/>
          </a:prstGeom>
          <a:solidFill>
            <a:srgbClr val="FFD700">
              <a:alpha val="85000"/>
            </a:srgbClr>
          </a:solidFill>
          <a:ln w="12700">
            <a:miter lim="400000"/>
          </a:ln>
        </p:spPr>
        <p:txBody>
          <a:bodyPr lIns="45718" tIns="45718" rIns="45718" bIns="45718" anchor="ctr"/>
          <a:lstStyle/>
          <a:p>
            <a:pPr algn="ctr">
              <a:defRPr>
                <a:solidFill>
                  <a:srgbClr val="FFFFFF"/>
                </a:solidFill>
                <a:latin typeface="Open Sans"/>
                <a:ea typeface="Open Sans"/>
                <a:cs typeface="Open Sans"/>
                <a:sym typeface="Open Sans"/>
              </a:defRPr>
            </a:pPr>
            <a:r>
              <a:rPr lang="en-US" dirty="0">
                <a:latin typeface="+mn-lt"/>
              </a:rPr>
              <a:t>.</a:t>
            </a:r>
            <a:endParaRPr dirty="0">
              <a:latin typeface="+mn-lt"/>
            </a:endParaRPr>
          </a:p>
        </p:txBody>
      </p:sp>
      <p:pic>
        <p:nvPicPr>
          <p:cNvPr id="6" name="CriminalLaw.jpg"/>
          <p:cNvPicPr>
            <a:picLocks noChangeAspect="1"/>
          </p:cNvPicPr>
          <p:nvPr userDrawn="1"/>
        </p:nvPicPr>
        <p:blipFill rotWithShape="1">
          <a:blip r:embed="rId2" cstate="print"/>
          <a:srcRect l="15879" t="6626" r="27412" b="10"/>
          <a:stretch/>
        </p:blipFill>
        <p:spPr>
          <a:xfrm>
            <a:off x="6209663" y="4083"/>
            <a:ext cx="6253688" cy="6864804"/>
          </a:xfrm>
          <a:prstGeom prst="rect">
            <a:avLst/>
          </a:prstGeom>
          <a:ln w="12700">
            <a:miter lim="400000"/>
          </a:ln>
        </p:spPr>
      </p:pic>
      <p:sp>
        <p:nvSpPr>
          <p:cNvPr id="7" name="Shape 190"/>
          <p:cNvSpPr/>
          <p:nvPr userDrawn="1"/>
        </p:nvSpPr>
        <p:spPr>
          <a:xfrm>
            <a:off x="6208257" y="-2901"/>
            <a:ext cx="6384032" cy="6876832"/>
          </a:xfrm>
          <a:prstGeom prst="rect">
            <a:avLst/>
          </a:prstGeom>
          <a:solidFill>
            <a:srgbClr val="444444">
              <a:alpha val="69000"/>
            </a:srgbClr>
          </a:solidFill>
          <a:ln w="0">
            <a:noFill/>
            <a:miter lim="400000"/>
          </a:ln>
        </p:spPr>
        <p:txBody>
          <a:bodyPr lIns="45718" tIns="45718" rIns="45718" bIns="45718" anchor="ctr"/>
          <a:lstStyle/>
          <a:p>
            <a:pPr algn="ctr">
              <a:defRPr>
                <a:solidFill>
                  <a:srgbClr val="FFFFFF"/>
                </a:solidFill>
                <a:latin typeface="Open Sans"/>
                <a:ea typeface="Open Sans"/>
                <a:cs typeface="Open Sans"/>
                <a:sym typeface="Open Sans"/>
              </a:defRPr>
            </a:pPr>
            <a:endParaRPr dirty="0">
              <a:latin typeface="+mn-lt"/>
            </a:endParaRPr>
          </a:p>
        </p:txBody>
      </p:sp>
      <p:sp>
        <p:nvSpPr>
          <p:cNvPr id="8" name="Shape 196"/>
          <p:cNvSpPr/>
          <p:nvPr userDrawn="1"/>
        </p:nvSpPr>
        <p:spPr>
          <a:xfrm>
            <a:off x="1547547" y="-27384"/>
            <a:ext cx="1504339" cy="5805264"/>
          </a:xfrm>
          <a:prstGeom prst="rect">
            <a:avLst/>
          </a:prstGeom>
          <a:solidFill>
            <a:srgbClr val="444444">
              <a:alpha val="85098"/>
            </a:srgbClr>
          </a:solidFill>
          <a:ln w="12700">
            <a:miter lim="400000"/>
          </a:ln>
        </p:spPr>
        <p:txBody>
          <a:bodyPr lIns="45718" tIns="45718" rIns="45718" bIns="45718" anchor="ctr"/>
          <a:lstStyle/>
          <a:p>
            <a:pPr algn="ctr">
              <a:defRPr>
                <a:solidFill>
                  <a:srgbClr val="444444"/>
                </a:solidFill>
                <a:latin typeface="Open Sans"/>
                <a:ea typeface="Open Sans"/>
                <a:cs typeface="Open Sans"/>
                <a:sym typeface="Open Sans"/>
              </a:defRPr>
            </a:pPr>
            <a:endParaRPr>
              <a:latin typeface="+mn-lt"/>
            </a:endParaRPr>
          </a:p>
        </p:txBody>
      </p:sp>
      <p:sp>
        <p:nvSpPr>
          <p:cNvPr id="9" name="Shape 197"/>
          <p:cNvSpPr/>
          <p:nvPr userDrawn="1"/>
        </p:nvSpPr>
        <p:spPr>
          <a:xfrm>
            <a:off x="-24680" y="3486023"/>
            <a:ext cx="1504339" cy="3399361"/>
          </a:xfrm>
          <a:prstGeom prst="rect">
            <a:avLst/>
          </a:prstGeom>
          <a:solidFill>
            <a:srgbClr val="FFD700">
              <a:alpha val="85000"/>
            </a:srgbClr>
          </a:solidFill>
          <a:ln w="12700">
            <a:miter lim="400000"/>
          </a:ln>
        </p:spPr>
        <p:txBody>
          <a:bodyPr lIns="45718" tIns="45718" rIns="45718" bIns="45718" anchor="ctr"/>
          <a:lstStyle/>
          <a:p>
            <a:pPr algn="ctr">
              <a:defRPr>
                <a:solidFill>
                  <a:srgbClr val="FFFFFF"/>
                </a:solidFill>
                <a:latin typeface="Open Sans"/>
                <a:ea typeface="Open Sans"/>
                <a:cs typeface="Open Sans"/>
                <a:sym typeface="Open Sans"/>
              </a:defRPr>
            </a:pPr>
            <a:endParaRPr>
              <a:latin typeface="+mn-lt"/>
            </a:endParaRPr>
          </a:p>
        </p:txBody>
      </p:sp>
      <p:sp>
        <p:nvSpPr>
          <p:cNvPr id="10" name="Shape 198"/>
          <p:cNvSpPr/>
          <p:nvPr userDrawn="1"/>
        </p:nvSpPr>
        <p:spPr>
          <a:xfrm>
            <a:off x="3123729" y="-16305"/>
            <a:ext cx="1504339" cy="3075762"/>
          </a:xfrm>
          <a:prstGeom prst="rect">
            <a:avLst/>
          </a:prstGeom>
          <a:solidFill>
            <a:srgbClr val="FFD700">
              <a:alpha val="85000"/>
            </a:srgbClr>
          </a:solidFill>
          <a:ln w="12700">
            <a:miter lim="400000"/>
          </a:ln>
        </p:spPr>
        <p:txBody>
          <a:bodyPr lIns="45718" tIns="45718" rIns="45718" bIns="45718" anchor="ctr"/>
          <a:lstStyle/>
          <a:p>
            <a:pPr algn="ctr">
              <a:defRPr>
                <a:solidFill>
                  <a:srgbClr val="FFFFFF"/>
                </a:solidFill>
                <a:latin typeface="Open Sans"/>
                <a:ea typeface="Open Sans"/>
                <a:cs typeface="Open Sans"/>
                <a:sym typeface="Open Sans"/>
              </a:defRPr>
            </a:pPr>
            <a:endParaRPr>
              <a:latin typeface="+mn-lt"/>
            </a:endParaRPr>
          </a:p>
        </p:txBody>
      </p:sp>
      <p:sp>
        <p:nvSpPr>
          <p:cNvPr id="11" name="Freeform 10"/>
          <p:cNvSpPr/>
          <p:nvPr userDrawn="1"/>
        </p:nvSpPr>
        <p:spPr>
          <a:xfrm>
            <a:off x="7928811" y="3958389"/>
            <a:ext cx="649705" cy="589548"/>
          </a:xfrm>
          <a:custGeom>
            <a:avLst/>
            <a:gdLst>
              <a:gd name="connsiteX0" fmla="*/ 0 w 649705"/>
              <a:gd name="connsiteY0" fmla="*/ 589548 h 589548"/>
              <a:gd name="connsiteX1" fmla="*/ 649705 w 649705"/>
              <a:gd name="connsiteY1" fmla="*/ 0 h 589548"/>
            </a:gdLst>
            <a:ahLst/>
            <a:cxnLst>
              <a:cxn ang="0">
                <a:pos x="connsiteX0" y="connsiteY0"/>
              </a:cxn>
              <a:cxn ang="0">
                <a:pos x="connsiteX1" y="connsiteY1"/>
              </a:cxn>
            </a:cxnLst>
            <a:rect l="l" t="t" r="r" b="b"/>
            <a:pathLst>
              <a:path w="649705" h="589548">
                <a:moveTo>
                  <a:pt x="0" y="589548"/>
                </a:moveTo>
                <a:lnTo>
                  <a:pt x="649705" y="0"/>
                </a:lnTo>
              </a:path>
            </a:pathLst>
          </a:custGeom>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endParaRPr>
          </a:p>
        </p:txBody>
      </p:sp>
      <p:sp>
        <p:nvSpPr>
          <p:cNvPr id="12" name="Freeform 11"/>
          <p:cNvSpPr/>
          <p:nvPr userDrawn="1"/>
        </p:nvSpPr>
        <p:spPr>
          <a:xfrm>
            <a:off x="6228276" y="3264582"/>
            <a:ext cx="3395412" cy="3368842"/>
          </a:xfrm>
          <a:custGeom>
            <a:avLst/>
            <a:gdLst>
              <a:gd name="connsiteX0" fmla="*/ 0 w 3429000"/>
              <a:gd name="connsiteY0" fmla="*/ 1552074 h 3368842"/>
              <a:gd name="connsiteX1" fmla="*/ 1106905 w 3429000"/>
              <a:gd name="connsiteY1" fmla="*/ 0 h 3368842"/>
              <a:gd name="connsiteX2" fmla="*/ 2045369 w 3429000"/>
              <a:gd name="connsiteY2" fmla="*/ 1816768 h 3368842"/>
              <a:gd name="connsiteX3" fmla="*/ 3068053 w 3429000"/>
              <a:gd name="connsiteY3" fmla="*/ 1251284 h 3368842"/>
              <a:gd name="connsiteX4" fmla="*/ 3429000 w 3429000"/>
              <a:gd name="connsiteY4" fmla="*/ 2382253 h 3368842"/>
              <a:gd name="connsiteX5" fmla="*/ 1864895 w 3429000"/>
              <a:gd name="connsiteY5" fmla="*/ 733926 h 3368842"/>
              <a:gd name="connsiteX6" fmla="*/ 24063 w 3429000"/>
              <a:gd name="connsiteY6" fmla="*/ 2382253 h 3368842"/>
              <a:gd name="connsiteX7" fmla="*/ 2418347 w 3429000"/>
              <a:gd name="connsiteY7" fmla="*/ 3368842 h 3368842"/>
              <a:gd name="connsiteX8" fmla="*/ 2370221 w 3429000"/>
              <a:gd name="connsiteY8" fmla="*/ 2791326 h 3368842"/>
              <a:gd name="connsiteX9" fmla="*/ 2779295 w 3429000"/>
              <a:gd name="connsiteY9" fmla="*/ 2442410 h 3368842"/>
              <a:gd name="connsiteX10" fmla="*/ 2707105 w 3429000"/>
              <a:gd name="connsiteY10" fmla="*/ 2069431 h 3368842"/>
              <a:gd name="connsiteX11" fmla="*/ 1612232 w 3429000"/>
              <a:gd name="connsiteY11" fmla="*/ 2141621 h 3368842"/>
              <a:gd name="connsiteX12" fmla="*/ 2033337 w 3429000"/>
              <a:gd name="connsiteY12" fmla="*/ 1840831 h 3368842"/>
              <a:gd name="connsiteX13" fmla="*/ 2033337 w 3429000"/>
              <a:gd name="connsiteY13" fmla="*/ 1816768 h 3368842"/>
              <a:gd name="connsiteX0" fmla="*/ 0 w 3429000"/>
              <a:gd name="connsiteY0" fmla="*/ 1552074 h 3368842"/>
              <a:gd name="connsiteX1" fmla="*/ 1106905 w 3429000"/>
              <a:gd name="connsiteY1" fmla="*/ 0 h 3368842"/>
              <a:gd name="connsiteX2" fmla="*/ 2045369 w 3429000"/>
              <a:gd name="connsiteY2" fmla="*/ 1816768 h 3368842"/>
              <a:gd name="connsiteX3" fmla="*/ 3068053 w 3429000"/>
              <a:gd name="connsiteY3" fmla="*/ 1251284 h 3368842"/>
              <a:gd name="connsiteX4" fmla="*/ 3429000 w 3429000"/>
              <a:gd name="connsiteY4" fmla="*/ 2382253 h 3368842"/>
              <a:gd name="connsiteX5" fmla="*/ 1864895 w 3429000"/>
              <a:gd name="connsiteY5" fmla="*/ 733926 h 3368842"/>
              <a:gd name="connsiteX6" fmla="*/ 24063 w 3429000"/>
              <a:gd name="connsiteY6" fmla="*/ 2382253 h 3368842"/>
              <a:gd name="connsiteX7" fmla="*/ 2418347 w 3429000"/>
              <a:gd name="connsiteY7" fmla="*/ 3368842 h 3368842"/>
              <a:gd name="connsiteX8" fmla="*/ 2370221 w 3429000"/>
              <a:gd name="connsiteY8" fmla="*/ 2791326 h 3368842"/>
              <a:gd name="connsiteX9" fmla="*/ 2779295 w 3429000"/>
              <a:gd name="connsiteY9" fmla="*/ 2442410 h 3368842"/>
              <a:gd name="connsiteX10" fmla="*/ 2707105 w 3429000"/>
              <a:gd name="connsiteY10" fmla="*/ 2069431 h 3368842"/>
              <a:gd name="connsiteX11" fmla="*/ 1612232 w 3429000"/>
              <a:gd name="connsiteY11" fmla="*/ 2141621 h 3368842"/>
              <a:gd name="connsiteX12" fmla="*/ 2033337 w 3429000"/>
              <a:gd name="connsiteY12" fmla="*/ 1840831 h 3368842"/>
              <a:gd name="connsiteX0" fmla="*/ 0 w 3429000"/>
              <a:gd name="connsiteY0" fmla="*/ 1552074 h 3368842"/>
              <a:gd name="connsiteX1" fmla="*/ 1106905 w 3429000"/>
              <a:gd name="connsiteY1" fmla="*/ 0 h 3368842"/>
              <a:gd name="connsiteX2" fmla="*/ 2045369 w 3429000"/>
              <a:gd name="connsiteY2" fmla="*/ 1816768 h 3368842"/>
              <a:gd name="connsiteX3" fmla="*/ 3068053 w 3429000"/>
              <a:gd name="connsiteY3" fmla="*/ 1251284 h 3368842"/>
              <a:gd name="connsiteX4" fmla="*/ 3429000 w 3429000"/>
              <a:gd name="connsiteY4" fmla="*/ 2382253 h 3368842"/>
              <a:gd name="connsiteX5" fmla="*/ 1864895 w 3429000"/>
              <a:gd name="connsiteY5" fmla="*/ 733926 h 3368842"/>
              <a:gd name="connsiteX6" fmla="*/ 24063 w 3429000"/>
              <a:gd name="connsiteY6" fmla="*/ 2382253 h 3368842"/>
              <a:gd name="connsiteX7" fmla="*/ 2418347 w 3429000"/>
              <a:gd name="connsiteY7" fmla="*/ 3368842 h 3368842"/>
              <a:gd name="connsiteX8" fmla="*/ 2370221 w 3429000"/>
              <a:gd name="connsiteY8" fmla="*/ 2791326 h 3368842"/>
              <a:gd name="connsiteX9" fmla="*/ 2779295 w 3429000"/>
              <a:gd name="connsiteY9" fmla="*/ 2442410 h 3368842"/>
              <a:gd name="connsiteX10" fmla="*/ 2707105 w 3429000"/>
              <a:gd name="connsiteY10" fmla="*/ 2069431 h 3368842"/>
              <a:gd name="connsiteX11" fmla="*/ 1612232 w 3429000"/>
              <a:gd name="connsiteY11" fmla="*/ 2141621 h 3368842"/>
              <a:gd name="connsiteX12" fmla="*/ 2009274 w 3429000"/>
              <a:gd name="connsiteY12" fmla="*/ 1576136 h 3368842"/>
              <a:gd name="connsiteX0" fmla="*/ 0 w 3429000"/>
              <a:gd name="connsiteY0" fmla="*/ 1552074 h 3368842"/>
              <a:gd name="connsiteX1" fmla="*/ 1106905 w 3429000"/>
              <a:gd name="connsiteY1" fmla="*/ 0 h 3368842"/>
              <a:gd name="connsiteX2" fmla="*/ 2045369 w 3429000"/>
              <a:gd name="connsiteY2" fmla="*/ 1816768 h 3368842"/>
              <a:gd name="connsiteX3" fmla="*/ 3068053 w 3429000"/>
              <a:gd name="connsiteY3" fmla="*/ 1251284 h 3368842"/>
              <a:gd name="connsiteX4" fmla="*/ 3429000 w 3429000"/>
              <a:gd name="connsiteY4" fmla="*/ 2382253 h 3368842"/>
              <a:gd name="connsiteX5" fmla="*/ 1864895 w 3429000"/>
              <a:gd name="connsiteY5" fmla="*/ 733926 h 3368842"/>
              <a:gd name="connsiteX6" fmla="*/ 24063 w 3429000"/>
              <a:gd name="connsiteY6" fmla="*/ 2382253 h 3368842"/>
              <a:gd name="connsiteX7" fmla="*/ 2418347 w 3429000"/>
              <a:gd name="connsiteY7" fmla="*/ 3368842 h 3368842"/>
              <a:gd name="connsiteX8" fmla="*/ 2370221 w 3429000"/>
              <a:gd name="connsiteY8" fmla="*/ 2791326 h 3368842"/>
              <a:gd name="connsiteX9" fmla="*/ 2779295 w 3429000"/>
              <a:gd name="connsiteY9" fmla="*/ 2442410 h 3368842"/>
              <a:gd name="connsiteX10" fmla="*/ 2707105 w 3429000"/>
              <a:gd name="connsiteY10" fmla="*/ 2069431 h 3368842"/>
              <a:gd name="connsiteX11" fmla="*/ 1612232 w 3429000"/>
              <a:gd name="connsiteY11" fmla="*/ 2141621 h 3368842"/>
              <a:gd name="connsiteX12" fmla="*/ 1961148 w 3429000"/>
              <a:gd name="connsiteY12" fmla="*/ 1600199 h 3368842"/>
              <a:gd name="connsiteX0" fmla="*/ 0 w 3429000"/>
              <a:gd name="connsiteY0" fmla="*/ 1552074 h 3368842"/>
              <a:gd name="connsiteX1" fmla="*/ 1106905 w 3429000"/>
              <a:gd name="connsiteY1" fmla="*/ 0 h 3368842"/>
              <a:gd name="connsiteX2" fmla="*/ 2045369 w 3429000"/>
              <a:gd name="connsiteY2" fmla="*/ 1816768 h 3368842"/>
              <a:gd name="connsiteX3" fmla="*/ 3068053 w 3429000"/>
              <a:gd name="connsiteY3" fmla="*/ 1251284 h 3368842"/>
              <a:gd name="connsiteX4" fmla="*/ 3429000 w 3429000"/>
              <a:gd name="connsiteY4" fmla="*/ 2382253 h 3368842"/>
              <a:gd name="connsiteX5" fmla="*/ 1864895 w 3429000"/>
              <a:gd name="connsiteY5" fmla="*/ 733926 h 3368842"/>
              <a:gd name="connsiteX6" fmla="*/ 24063 w 3429000"/>
              <a:gd name="connsiteY6" fmla="*/ 2382253 h 3368842"/>
              <a:gd name="connsiteX7" fmla="*/ 2418347 w 3429000"/>
              <a:gd name="connsiteY7" fmla="*/ 3368842 h 3368842"/>
              <a:gd name="connsiteX8" fmla="*/ 2370221 w 3429000"/>
              <a:gd name="connsiteY8" fmla="*/ 2791326 h 3368842"/>
              <a:gd name="connsiteX9" fmla="*/ 2779295 w 3429000"/>
              <a:gd name="connsiteY9" fmla="*/ 2442410 h 3368842"/>
              <a:gd name="connsiteX10" fmla="*/ 2707105 w 3429000"/>
              <a:gd name="connsiteY10" fmla="*/ 2069431 h 3368842"/>
              <a:gd name="connsiteX11" fmla="*/ 1612232 w 3429000"/>
              <a:gd name="connsiteY11" fmla="*/ 2141621 h 3368842"/>
              <a:gd name="connsiteX12" fmla="*/ 1937085 w 3429000"/>
              <a:gd name="connsiteY12" fmla="*/ 1564104 h 3368842"/>
              <a:gd name="connsiteX0" fmla="*/ 0 w 3429000"/>
              <a:gd name="connsiteY0" fmla="*/ 1552074 h 3368842"/>
              <a:gd name="connsiteX1" fmla="*/ 1106905 w 3429000"/>
              <a:gd name="connsiteY1" fmla="*/ 0 h 3368842"/>
              <a:gd name="connsiteX2" fmla="*/ 2045369 w 3429000"/>
              <a:gd name="connsiteY2" fmla="*/ 1816768 h 3368842"/>
              <a:gd name="connsiteX3" fmla="*/ 3068053 w 3429000"/>
              <a:gd name="connsiteY3" fmla="*/ 1251284 h 3368842"/>
              <a:gd name="connsiteX4" fmla="*/ 3429000 w 3429000"/>
              <a:gd name="connsiteY4" fmla="*/ 2382253 h 3368842"/>
              <a:gd name="connsiteX5" fmla="*/ 1864895 w 3429000"/>
              <a:gd name="connsiteY5" fmla="*/ 733926 h 3368842"/>
              <a:gd name="connsiteX6" fmla="*/ 24063 w 3429000"/>
              <a:gd name="connsiteY6" fmla="*/ 2382253 h 3368842"/>
              <a:gd name="connsiteX7" fmla="*/ 2418347 w 3429000"/>
              <a:gd name="connsiteY7" fmla="*/ 3368842 h 3368842"/>
              <a:gd name="connsiteX8" fmla="*/ 2370221 w 3429000"/>
              <a:gd name="connsiteY8" fmla="*/ 2791326 h 3368842"/>
              <a:gd name="connsiteX9" fmla="*/ 2779295 w 3429000"/>
              <a:gd name="connsiteY9" fmla="*/ 2442410 h 3368842"/>
              <a:gd name="connsiteX10" fmla="*/ 2707105 w 3429000"/>
              <a:gd name="connsiteY10" fmla="*/ 2069431 h 3368842"/>
              <a:gd name="connsiteX11" fmla="*/ 1612232 w 3429000"/>
              <a:gd name="connsiteY11" fmla="*/ 2141621 h 3368842"/>
              <a:gd name="connsiteX12" fmla="*/ 1925054 w 3429000"/>
              <a:gd name="connsiteY12" fmla="*/ 1576135 h 3368842"/>
              <a:gd name="connsiteX0" fmla="*/ 509337 w 3404937"/>
              <a:gd name="connsiteY0" fmla="*/ 1942599 h 3368842"/>
              <a:gd name="connsiteX1" fmla="*/ 1082842 w 3404937"/>
              <a:gd name="connsiteY1" fmla="*/ 0 h 3368842"/>
              <a:gd name="connsiteX2" fmla="*/ 2021306 w 3404937"/>
              <a:gd name="connsiteY2" fmla="*/ 1816768 h 3368842"/>
              <a:gd name="connsiteX3" fmla="*/ 3043990 w 3404937"/>
              <a:gd name="connsiteY3" fmla="*/ 1251284 h 3368842"/>
              <a:gd name="connsiteX4" fmla="*/ 3404937 w 3404937"/>
              <a:gd name="connsiteY4" fmla="*/ 2382253 h 3368842"/>
              <a:gd name="connsiteX5" fmla="*/ 1840832 w 3404937"/>
              <a:gd name="connsiteY5" fmla="*/ 733926 h 3368842"/>
              <a:gd name="connsiteX6" fmla="*/ 0 w 3404937"/>
              <a:gd name="connsiteY6" fmla="*/ 2382253 h 3368842"/>
              <a:gd name="connsiteX7" fmla="*/ 2394284 w 3404937"/>
              <a:gd name="connsiteY7" fmla="*/ 3368842 h 3368842"/>
              <a:gd name="connsiteX8" fmla="*/ 2346158 w 3404937"/>
              <a:gd name="connsiteY8" fmla="*/ 2791326 h 3368842"/>
              <a:gd name="connsiteX9" fmla="*/ 2755232 w 3404937"/>
              <a:gd name="connsiteY9" fmla="*/ 2442410 h 3368842"/>
              <a:gd name="connsiteX10" fmla="*/ 2683042 w 3404937"/>
              <a:gd name="connsiteY10" fmla="*/ 2069431 h 3368842"/>
              <a:gd name="connsiteX11" fmla="*/ 1588169 w 3404937"/>
              <a:gd name="connsiteY11" fmla="*/ 2141621 h 3368842"/>
              <a:gd name="connsiteX12" fmla="*/ 1900991 w 3404937"/>
              <a:gd name="connsiteY12" fmla="*/ 1576135 h 3368842"/>
              <a:gd name="connsiteX0" fmla="*/ 14037 w 3404937"/>
              <a:gd name="connsiteY0" fmla="*/ 2418849 h 3368842"/>
              <a:gd name="connsiteX1" fmla="*/ 1082842 w 3404937"/>
              <a:gd name="connsiteY1" fmla="*/ 0 h 3368842"/>
              <a:gd name="connsiteX2" fmla="*/ 2021306 w 3404937"/>
              <a:gd name="connsiteY2" fmla="*/ 1816768 h 3368842"/>
              <a:gd name="connsiteX3" fmla="*/ 3043990 w 3404937"/>
              <a:gd name="connsiteY3" fmla="*/ 1251284 h 3368842"/>
              <a:gd name="connsiteX4" fmla="*/ 3404937 w 3404937"/>
              <a:gd name="connsiteY4" fmla="*/ 2382253 h 3368842"/>
              <a:gd name="connsiteX5" fmla="*/ 1840832 w 3404937"/>
              <a:gd name="connsiteY5" fmla="*/ 733926 h 3368842"/>
              <a:gd name="connsiteX6" fmla="*/ 0 w 3404937"/>
              <a:gd name="connsiteY6" fmla="*/ 2382253 h 3368842"/>
              <a:gd name="connsiteX7" fmla="*/ 2394284 w 3404937"/>
              <a:gd name="connsiteY7" fmla="*/ 3368842 h 3368842"/>
              <a:gd name="connsiteX8" fmla="*/ 2346158 w 3404937"/>
              <a:gd name="connsiteY8" fmla="*/ 2791326 h 3368842"/>
              <a:gd name="connsiteX9" fmla="*/ 2755232 w 3404937"/>
              <a:gd name="connsiteY9" fmla="*/ 2442410 h 3368842"/>
              <a:gd name="connsiteX10" fmla="*/ 2683042 w 3404937"/>
              <a:gd name="connsiteY10" fmla="*/ 2069431 h 3368842"/>
              <a:gd name="connsiteX11" fmla="*/ 1588169 w 3404937"/>
              <a:gd name="connsiteY11" fmla="*/ 2141621 h 3368842"/>
              <a:gd name="connsiteX12" fmla="*/ 1900991 w 3404937"/>
              <a:gd name="connsiteY12" fmla="*/ 1576135 h 3368842"/>
              <a:gd name="connsiteX0" fmla="*/ 14037 w 3404937"/>
              <a:gd name="connsiteY0" fmla="*/ 2418849 h 3368842"/>
              <a:gd name="connsiteX1" fmla="*/ 1082842 w 3404937"/>
              <a:gd name="connsiteY1" fmla="*/ 0 h 3368842"/>
              <a:gd name="connsiteX2" fmla="*/ 2021306 w 3404937"/>
              <a:gd name="connsiteY2" fmla="*/ 1816768 h 3368842"/>
              <a:gd name="connsiteX3" fmla="*/ 3043990 w 3404937"/>
              <a:gd name="connsiteY3" fmla="*/ 1251284 h 3368842"/>
              <a:gd name="connsiteX4" fmla="*/ 3404937 w 3404937"/>
              <a:gd name="connsiteY4" fmla="*/ 2382253 h 3368842"/>
              <a:gd name="connsiteX5" fmla="*/ 1840832 w 3404937"/>
              <a:gd name="connsiteY5" fmla="*/ 733926 h 3368842"/>
              <a:gd name="connsiteX6" fmla="*/ 0 w 3404937"/>
              <a:gd name="connsiteY6" fmla="*/ 2382253 h 3368842"/>
              <a:gd name="connsiteX7" fmla="*/ 2394284 w 3404937"/>
              <a:gd name="connsiteY7" fmla="*/ 3368842 h 3368842"/>
              <a:gd name="connsiteX8" fmla="*/ 2346158 w 3404937"/>
              <a:gd name="connsiteY8" fmla="*/ 2791326 h 3368842"/>
              <a:gd name="connsiteX9" fmla="*/ 2755232 w 3404937"/>
              <a:gd name="connsiteY9" fmla="*/ 2442410 h 3368842"/>
              <a:gd name="connsiteX10" fmla="*/ 2683042 w 3404937"/>
              <a:gd name="connsiteY10" fmla="*/ 2069431 h 3368842"/>
              <a:gd name="connsiteX11" fmla="*/ 1588169 w 3404937"/>
              <a:gd name="connsiteY11" fmla="*/ 2141621 h 3368842"/>
              <a:gd name="connsiteX12" fmla="*/ 1900991 w 3404937"/>
              <a:gd name="connsiteY12" fmla="*/ 1576135 h 3368842"/>
              <a:gd name="connsiteX0" fmla="*/ 0 w 3390900"/>
              <a:gd name="connsiteY0" fmla="*/ 2418849 h 3368842"/>
              <a:gd name="connsiteX1" fmla="*/ 1068805 w 3390900"/>
              <a:gd name="connsiteY1" fmla="*/ 0 h 3368842"/>
              <a:gd name="connsiteX2" fmla="*/ 2007269 w 3390900"/>
              <a:gd name="connsiteY2" fmla="*/ 1816768 h 3368842"/>
              <a:gd name="connsiteX3" fmla="*/ 3029953 w 3390900"/>
              <a:gd name="connsiteY3" fmla="*/ 1251284 h 3368842"/>
              <a:gd name="connsiteX4" fmla="*/ 3390900 w 3390900"/>
              <a:gd name="connsiteY4" fmla="*/ 2382253 h 3368842"/>
              <a:gd name="connsiteX5" fmla="*/ 1826795 w 3390900"/>
              <a:gd name="connsiteY5" fmla="*/ 733926 h 3368842"/>
              <a:gd name="connsiteX6" fmla="*/ 52638 w 3390900"/>
              <a:gd name="connsiteY6" fmla="*/ 2391778 h 3368842"/>
              <a:gd name="connsiteX7" fmla="*/ 2380247 w 3390900"/>
              <a:gd name="connsiteY7" fmla="*/ 3368842 h 3368842"/>
              <a:gd name="connsiteX8" fmla="*/ 2332121 w 3390900"/>
              <a:gd name="connsiteY8" fmla="*/ 2791326 h 3368842"/>
              <a:gd name="connsiteX9" fmla="*/ 2741195 w 3390900"/>
              <a:gd name="connsiteY9" fmla="*/ 2442410 h 3368842"/>
              <a:gd name="connsiteX10" fmla="*/ 2669005 w 3390900"/>
              <a:gd name="connsiteY10" fmla="*/ 2069431 h 3368842"/>
              <a:gd name="connsiteX11" fmla="*/ 1574132 w 3390900"/>
              <a:gd name="connsiteY11" fmla="*/ 2141621 h 3368842"/>
              <a:gd name="connsiteX12" fmla="*/ 1886954 w 3390900"/>
              <a:gd name="connsiteY12" fmla="*/ 1576135 h 3368842"/>
              <a:gd name="connsiteX0" fmla="*/ 4512 w 3395412"/>
              <a:gd name="connsiteY0" fmla="*/ 2418849 h 3368842"/>
              <a:gd name="connsiteX1" fmla="*/ 1073317 w 3395412"/>
              <a:gd name="connsiteY1" fmla="*/ 0 h 3368842"/>
              <a:gd name="connsiteX2" fmla="*/ 2011781 w 3395412"/>
              <a:gd name="connsiteY2" fmla="*/ 1816768 h 3368842"/>
              <a:gd name="connsiteX3" fmla="*/ 3034465 w 3395412"/>
              <a:gd name="connsiteY3" fmla="*/ 1251284 h 3368842"/>
              <a:gd name="connsiteX4" fmla="*/ 3395412 w 3395412"/>
              <a:gd name="connsiteY4" fmla="*/ 2382253 h 3368842"/>
              <a:gd name="connsiteX5" fmla="*/ 1831307 w 3395412"/>
              <a:gd name="connsiteY5" fmla="*/ 733926 h 3368842"/>
              <a:gd name="connsiteX6" fmla="*/ 0 w 3395412"/>
              <a:gd name="connsiteY6" fmla="*/ 2420353 h 3368842"/>
              <a:gd name="connsiteX7" fmla="*/ 2384759 w 3395412"/>
              <a:gd name="connsiteY7" fmla="*/ 3368842 h 3368842"/>
              <a:gd name="connsiteX8" fmla="*/ 2336633 w 3395412"/>
              <a:gd name="connsiteY8" fmla="*/ 2791326 h 3368842"/>
              <a:gd name="connsiteX9" fmla="*/ 2745707 w 3395412"/>
              <a:gd name="connsiteY9" fmla="*/ 2442410 h 3368842"/>
              <a:gd name="connsiteX10" fmla="*/ 2673517 w 3395412"/>
              <a:gd name="connsiteY10" fmla="*/ 2069431 h 3368842"/>
              <a:gd name="connsiteX11" fmla="*/ 1578644 w 3395412"/>
              <a:gd name="connsiteY11" fmla="*/ 2141621 h 3368842"/>
              <a:gd name="connsiteX12" fmla="*/ 1891466 w 3395412"/>
              <a:gd name="connsiteY12" fmla="*/ 1576135 h 3368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395412" h="3368842">
                <a:moveTo>
                  <a:pt x="4512" y="2418849"/>
                </a:moveTo>
                <a:lnTo>
                  <a:pt x="1073317" y="0"/>
                </a:lnTo>
                <a:lnTo>
                  <a:pt x="2011781" y="1816768"/>
                </a:lnTo>
                <a:lnTo>
                  <a:pt x="3034465" y="1251284"/>
                </a:lnTo>
                <a:lnTo>
                  <a:pt x="3395412" y="2382253"/>
                </a:lnTo>
                <a:lnTo>
                  <a:pt x="1831307" y="733926"/>
                </a:lnTo>
                <a:lnTo>
                  <a:pt x="0" y="2420353"/>
                </a:lnTo>
                <a:lnTo>
                  <a:pt x="2384759" y="3368842"/>
                </a:lnTo>
                <a:lnTo>
                  <a:pt x="2336633" y="2791326"/>
                </a:lnTo>
                <a:lnTo>
                  <a:pt x="2745707" y="2442410"/>
                </a:lnTo>
                <a:lnTo>
                  <a:pt x="2673517" y="2069431"/>
                </a:lnTo>
                <a:lnTo>
                  <a:pt x="1578644" y="2141621"/>
                </a:lnTo>
                <a:lnTo>
                  <a:pt x="1891466" y="1576135"/>
                </a:lnTo>
              </a:path>
            </a:pathLst>
          </a:custGeom>
          <a:ln w="9525">
            <a:solidFill>
              <a:schemeClr val="bg1"/>
            </a:solidFill>
          </a:ln>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a:ln>
                <a:noFill/>
              </a:ln>
              <a:solidFill>
                <a:srgbClr val="000000"/>
              </a:solidFill>
              <a:effectLst/>
              <a:uFillTx/>
            </a:endParaRPr>
          </a:p>
        </p:txBody>
      </p:sp>
      <p:sp>
        <p:nvSpPr>
          <p:cNvPr id="13" name="Freeform 12"/>
          <p:cNvSpPr/>
          <p:nvPr userDrawn="1"/>
        </p:nvSpPr>
        <p:spPr>
          <a:xfrm>
            <a:off x="8904312" y="3501008"/>
            <a:ext cx="1133475" cy="1704975"/>
          </a:xfrm>
          <a:custGeom>
            <a:avLst/>
            <a:gdLst>
              <a:gd name="connsiteX0" fmla="*/ 28575 w 1133475"/>
              <a:gd name="connsiteY0" fmla="*/ 704850 h 1704975"/>
              <a:gd name="connsiteX1" fmla="*/ 600075 w 1133475"/>
              <a:gd name="connsiteY1" fmla="*/ 0 h 1704975"/>
              <a:gd name="connsiteX2" fmla="*/ 942975 w 1133475"/>
              <a:gd name="connsiteY2" fmla="*/ 752475 h 1704975"/>
              <a:gd name="connsiteX3" fmla="*/ 504825 w 1133475"/>
              <a:gd name="connsiteY3" fmla="*/ 857250 h 1704975"/>
              <a:gd name="connsiteX4" fmla="*/ 0 w 1133475"/>
              <a:gd name="connsiteY4" fmla="*/ 1047750 h 1704975"/>
              <a:gd name="connsiteX5" fmla="*/ 266700 w 1133475"/>
              <a:gd name="connsiteY5" fmla="*/ 1704975 h 1704975"/>
              <a:gd name="connsiteX6" fmla="*/ 1133475 w 1133475"/>
              <a:gd name="connsiteY6" fmla="*/ 1095375 h 1704975"/>
              <a:gd name="connsiteX7" fmla="*/ 66675 w 1133475"/>
              <a:gd name="connsiteY7" fmla="*/ 666750 h 1704975"/>
              <a:gd name="connsiteX8" fmla="*/ 200025 w 1133475"/>
              <a:gd name="connsiteY8" fmla="*/ 685800 h 1704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3475" h="1704975">
                <a:moveTo>
                  <a:pt x="28575" y="704850"/>
                </a:moveTo>
                <a:lnTo>
                  <a:pt x="600075" y="0"/>
                </a:lnTo>
                <a:lnTo>
                  <a:pt x="942975" y="752475"/>
                </a:lnTo>
                <a:lnTo>
                  <a:pt x="504825" y="857250"/>
                </a:lnTo>
                <a:lnTo>
                  <a:pt x="0" y="1047750"/>
                </a:lnTo>
                <a:lnTo>
                  <a:pt x="266700" y="1704975"/>
                </a:lnTo>
                <a:lnTo>
                  <a:pt x="1133475" y="1095375"/>
                </a:lnTo>
                <a:lnTo>
                  <a:pt x="66675" y="666750"/>
                </a:lnTo>
                <a:lnTo>
                  <a:pt x="200025" y="685800"/>
                </a:lnTo>
              </a:path>
            </a:pathLst>
          </a:custGeom>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endParaRPr>
          </a:p>
        </p:txBody>
      </p:sp>
      <p:sp>
        <p:nvSpPr>
          <p:cNvPr id="14" name="Freeform 13"/>
          <p:cNvSpPr/>
          <p:nvPr userDrawn="1"/>
        </p:nvSpPr>
        <p:spPr>
          <a:xfrm>
            <a:off x="8286750" y="4533900"/>
            <a:ext cx="2447925" cy="2352675"/>
          </a:xfrm>
          <a:custGeom>
            <a:avLst/>
            <a:gdLst>
              <a:gd name="connsiteX0" fmla="*/ 1228725 w 2447925"/>
              <a:gd name="connsiteY0" fmla="*/ 0 h 2352675"/>
              <a:gd name="connsiteX1" fmla="*/ 2447925 w 2447925"/>
              <a:gd name="connsiteY1" fmla="*/ 942975 h 2352675"/>
              <a:gd name="connsiteX2" fmla="*/ 1924050 w 2447925"/>
              <a:gd name="connsiteY2" fmla="*/ 952500 h 2352675"/>
              <a:gd name="connsiteX3" fmla="*/ 1752600 w 2447925"/>
              <a:gd name="connsiteY3" fmla="*/ 2352675 h 2352675"/>
              <a:gd name="connsiteX4" fmla="*/ 1047750 w 2447925"/>
              <a:gd name="connsiteY4" fmla="*/ 1343025 h 2352675"/>
              <a:gd name="connsiteX5" fmla="*/ 400050 w 2447925"/>
              <a:gd name="connsiteY5" fmla="*/ 1409700 h 2352675"/>
              <a:gd name="connsiteX6" fmla="*/ 381000 w 2447925"/>
              <a:gd name="connsiteY6" fmla="*/ 2333625 h 2352675"/>
              <a:gd name="connsiteX7" fmla="*/ 0 w 2447925"/>
              <a:gd name="connsiteY7" fmla="*/ 1762125 h 2352675"/>
              <a:gd name="connsiteX8" fmla="*/ 9525 w 2447925"/>
              <a:gd name="connsiteY8" fmla="*/ 1762125 h 2352675"/>
              <a:gd name="connsiteX9" fmla="*/ 9525 w 2447925"/>
              <a:gd name="connsiteY9" fmla="*/ 1762125 h 2352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47925" h="2352675">
                <a:moveTo>
                  <a:pt x="1228725" y="0"/>
                </a:moveTo>
                <a:lnTo>
                  <a:pt x="2447925" y="942975"/>
                </a:lnTo>
                <a:lnTo>
                  <a:pt x="1924050" y="952500"/>
                </a:lnTo>
                <a:lnTo>
                  <a:pt x="1752600" y="2352675"/>
                </a:lnTo>
                <a:lnTo>
                  <a:pt x="1047750" y="1343025"/>
                </a:lnTo>
                <a:lnTo>
                  <a:pt x="400050" y="1409700"/>
                </a:lnTo>
                <a:lnTo>
                  <a:pt x="381000" y="2333625"/>
                </a:lnTo>
                <a:lnTo>
                  <a:pt x="0" y="1762125"/>
                </a:lnTo>
                <a:lnTo>
                  <a:pt x="9525" y="1762125"/>
                </a:lnTo>
                <a:lnTo>
                  <a:pt x="9525" y="1762125"/>
                </a:lnTo>
              </a:path>
            </a:pathLst>
          </a:custGeom>
          <a:ln>
            <a:solidFill>
              <a:schemeClr val="bg1"/>
            </a:solidFill>
          </a:ln>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endParaRPr>
          </a:p>
        </p:txBody>
      </p:sp>
      <p:cxnSp>
        <p:nvCxnSpPr>
          <p:cNvPr id="15" name="Straight Connector 14"/>
          <p:cNvCxnSpPr>
            <a:endCxn id="14" idx="2"/>
          </p:cNvCxnSpPr>
          <p:nvPr userDrawn="1"/>
        </p:nvCxnSpPr>
        <p:spPr>
          <a:xfrm>
            <a:off x="8964028" y="4752473"/>
            <a:ext cx="1246772" cy="733927"/>
          </a:xfrm>
          <a:prstGeom prst="line">
            <a:avLst/>
          </a:prstGeom>
          <a:noFill/>
          <a:ln w="12700" cap="flat">
            <a:solidFill>
              <a:schemeClr val="bg1"/>
            </a:solidFill>
            <a:prstDash val="solid"/>
            <a:round/>
          </a:ln>
          <a:effectLst/>
          <a:sp3d/>
        </p:spPr>
        <p:style>
          <a:lnRef idx="0">
            <a:scrgbClr r="0" g="0" b="0"/>
          </a:lnRef>
          <a:fillRef idx="0">
            <a:scrgbClr r="0" g="0" b="0"/>
          </a:fillRef>
          <a:effectRef idx="0">
            <a:scrgbClr r="0" g="0" b="0"/>
          </a:effectRef>
          <a:fontRef idx="none"/>
        </p:style>
      </p:cxnSp>
      <p:cxnSp>
        <p:nvCxnSpPr>
          <p:cNvPr id="16" name="Straight Connector 15"/>
          <p:cNvCxnSpPr/>
          <p:nvPr userDrawn="1"/>
        </p:nvCxnSpPr>
        <p:spPr>
          <a:xfrm>
            <a:off x="7786938" y="4235115"/>
            <a:ext cx="1728537" cy="298785"/>
          </a:xfrm>
          <a:prstGeom prst="line">
            <a:avLst/>
          </a:prstGeom>
          <a:noFill/>
          <a:ln w="12700" cap="flat">
            <a:solidFill>
              <a:schemeClr val="bg1"/>
            </a:solidFill>
            <a:prstDash val="solid"/>
            <a:round/>
          </a:ln>
          <a:effectLst/>
          <a:sp3d/>
        </p:spPr>
        <p:style>
          <a:lnRef idx="0">
            <a:scrgbClr r="0" g="0" b="0"/>
          </a:lnRef>
          <a:fillRef idx="0">
            <a:scrgbClr r="0" g="0" b="0"/>
          </a:fillRef>
          <a:effectRef idx="0">
            <a:scrgbClr r="0" g="0" b="0"/>
          </a:effectRef>
          <a:fontRef idx="none"/>
        </p:style>
      </p:cxnSp>
      <p:cxnSp>
        <p:nvCxnSpPr>
          <p:cNvPr id="17" name="Straight Connector 16"/>
          <p:cNvCxnSpPr>
            <a:stCxn id="14" idx="1"/>
            <a:endCxn id="14" idx="3"/>
          </p:cNvCxnSpPr>
          <p:nvPr userDrawn="1"/>
        </p:nvCxnSpPr>
        <p:spPr>
          <a:xfrm flipH="1">
            <a:off x="10039350" y="5476875"/>
            <a:ext cx="695325" cy="1409700"/>
          </a:xfrm>
          <a:prstGeom prst="line">
            <a:avLst/>
          </a:prstGeom>
          <a:noFill/>
          <a:ln w="12700" cap="flat">
            <a:solidFill>
              <a:schemeClr val="bg1"/>
            </a:solidFill>
            <a:prstDash val="solid"/>
            <a:round/>
          </a:ln>
          <a:effectLst/>
          <a:sp3d/>
        </p:spPr>
        <p:style>
          <a:lnRef idx="0">
            <a:scrgbClr r="0" g="0" b="0"/>
          </a:lnRef>
          <a:fillRef idx="0">
            <a:scrgbClr r="0" g="0" b="0"/>
          </a:fillRef>
          <a:effectRef idx="0">
            <a:scrgbClr r="0" g="0" b="0"/>
          </a:effectRef>
          <a:fontRef idx="none"/>
        </p:style>
      </p:cxnSp>
      <p:cxnSp>
        <p:nvCxnSpPr>
          <p:cNvPr id="18" name="Straight Connector 17"/>
          <p:cNvCxnSpPr/>
          <p:nvPr userDrawn="1"/>
        </p:nvCxnSpPr>
        <p:spPr>
          <a:xfrm>
            <a:off x="10734675" y="5486400"/>
            <a:ext cx="360040" cy="695325"/>
          </a:xfrm>
          <a:prstGeom prst="line">
            <a:avLst/>
          </a:prstGeom>
          <a:noFill/>
          <a:ln w="12700" cap="flat">
            <a:solidFill>
              <a:schemeClr val="bg1"/>
            </a:solidFill>
            <a:prstDash val="solid"/>
            <a:round/>
          </a:ln>
          <a:effectLst/>
          <a:sp3d/>
        </p:spPr>
        <p:style>
          <a:lnRef idx="0">
            <a:scrgbClr r="0" g="0" b="0"/>
          </a:lnRef>
          <a:fillRef idx="0">
            <a:scrgbClr r="0" g="0" b="0"/>
          </a:fillRef>
          <a:effectRef idx="0">
            <a:scrgbClr r="0" g="0" b="0"/>
          </a:effectRef>
          <a:fontRef idx="none"/>
        </p:style>
      </p:cxnSp>
      <p:cxnSp>
        <p:nvCxnSpPr>
          <p:cNvPr id="19" name="Straight Connector 18"/>
          <p:cNvCxnSpPr>
            <a:endCxn id="14" idx="3"/>
          </p:cNvCxnSpPr>
          <p:nvPr userDrawn="1"/>
        </p:nvCxnSpPr>
        <p:spPr>
          <a:xfrm flipH="1">
            <a:off x="10039350" y="6181725"/>
            <a:ext cx="1055365" cy="704850"/>
          </a:xfrm>
          <a:prstGeom prst="line">
            <a:avLst/>
          </a:prstGeom>
          <a:noFill/>
          <a:ln w="12700" cap="flat">
            <a:solidFill>
              <a:schemeClr val="bg1"/>
            </a:solidFill>
            <a:prstDash val="solid"/>
            <a:round/>
          </a:ln>
          <a:effectLst/>
          <a:sp3d/>
        </p:spPr>
        <p:style>
          <a:lnRef idx="0">
            <a:scrgbClr r="0" g="0" b="0"/>
          </a:lnRef>
          <a:fillRef idx="0">
            <a:scrgbClr r="0" g="0" b="0"/>
          </a:fillRef>
          <a:effectRef idx="0">
            <a:scrgbClr r="0" g="0" b="0"/>
          </a:effectRef>
          <a:fontRef idx="none"/>
        </p:style>
      </p:cxnSp>
      <p:cxnSp>
        <p:nvCxnSpPr>
          <p:cNvPr id="20" name="Straight Connector 19"/>
          <p:cNvCxnSpPr/>
          <p:nvPr userDrawn="1"/>
        </p:nvCxnSpPr>
        <p:spPr>
          <a:xfrm>
            <a:off x="7032104" y="3491663"/>
            <a:ext cx="754834" cy="743452"/>
          </a:xfrm>
          <a:prstGeom prst="line">
            <a:avLst/>
          </a:prstGeom>
          <a:noFill/>
          <a:ln w="12700" cap="flat">
            <a:solidFill>
              <a:schemeClr val="bg1"/>
            </a:solidFill>
            <a:prstDash val="solid"/>
            <a:round/>
          </a:ln>
          <a:effectLst/>
          <a:sp3d/>
        </p:spPr>
        <p:style>
          <a:lnRef idx="0">
            <a:scrgbClr r="0" g="0" b="0"/>
          </a:lnRef>
          <a:fillRef idx="0">
            <a:scrgbClr r="0" g="0" b="0"/>
          </a:fillRef>
          <a:effectRef idx="0">
            <a:scrgbClr r="0" g="0" b="0"/>
          </a:effectRef>
          <a:fontRef idx="none"/>
        </p:style>
      </p:cxnSp>
      <p:cxnSp>
        <p:nvCxnSpPr>
          <p:cNvPr id="21" name="Straight Connector 20"/>
          <p:cNvCxnSpPr/>
          <p:nvPr userDrawn="1"/>
        </p:nvCxnSpPr>
        <p:spPr>
          <a:xfrm flipH="1" flipV="1">
            <a:off x="7019424" y="3491663"/>
            <a:ext cx="2491289" cy="1042238"/>
          </a:xfrm>
          <a:prstGeom prst="line">
            <a:avLst/>
          </a:prstGeom>
          <a:noFill/>
          <a:ln w="12700" cap="flat">
            <a:solidFill>
              <a:schemeClr val="bg1"/>
            </a:solidFill>
            <a:prstDash val="solid"/>
            <a:round/>
          </a:ln>
          <a:effectLst/>
          <a:sp3d/>
        </p:spPr>
        <p:style>
          <a:lnRef idx="0">
            <a:scrgbClr r="0" g="0" b="0"/>
          </a:lnRef>
          <a:fillRef idx="0">
            <a:scrgbClr r="0" g="0" b="0"/>
          </a:fillRef>
          <a:effectRef idx="0">
            <a:scrgbClr r="0" g="0" b="0"/>
          </a:effectRef>
          <a:fontRef idx="none"/>
        </p:style>
      </p:cxnSp>
      <p:cxnSp>
        <p:nvCxnSpPr>
          <p:cNvPr id="22" name="Straight Connector 21"/>
          <p:cNvCxnSpPr>
            <a:stCxn id="12" idx="11"/>
            <a:endCxn id="12" idx="6"/>
          </p:cNvCxnSpPr>
          <p:nvPr userDrawn="1"/>
        </p:nvCxnSpPr>
        <p:spPr>
          <a:xfrm flipH="1">
            <a:off x="6228276" y="5406203"/>
            <a:ext cx="1578644" cy="278732"/>
          </a:xfrm>
          <a:prstGeom prst="line">
            <a:avLst/>
          </a:prstGeom>
          <a:noFill/>
          <a:ln w="12700" cap="flat">
            <a:solidFill>
              <a:schemeClr val="bg1"/>
            </a:solidFill>
            <a:prstDash val="solid"/>
            <a:round/>
          </a:ln>
          <a:effectLst/>
          <a:sp3d/>
        </p:spPr>
        <p:style>
          <a:lnRef idx="0">
            <a:scrgbClr r="0" g="0" b="0"/>
          </a:lnRef>
          <a:fillRef idx="0">
            <a:scrgbClr r="0" g="0" b="0"/>
          </a:fillRef>
          <a:effectRef idx="0">
            <a:scrgbClr r="0" g="0" b="0"/>
          </a:effectRef>
          <a:fontRef idx="none"/>
        </p:style>
      </p:cxnSp>
      <p:cxnSp>
        <p:nvCxnSpPr>
          <p:cNvPr id="23" name="Straight Connector 22"/>
          <p:cNvCxnSpPr>
            <a:endCxn id="14" idx="0"/>
          </p:cNvCxnSpPr>
          <p:nvPr userDrawn="1"/>
        </p:nvCxnSpPr>
        <p:spPr>
          <a:xfrm flipV="1">
            <a:off x="8964028" y="4533900"/>
            <a:ext cx="551447" cy="218573"/>
          </a:xfrm>
          <a:prstGeom prst="line">
            <a:avLst/>
          </a:prstGeom>
          <a:noFill/>
          <a:ln w="12700" cap="flat">
            <a:solidFill>
              <a:schemeClr val="bg1"/>
            </a:solidFill>
            <a:prstDash val="solid"/>
            <a:round/>
          </a:ln>
          <a:effectLst/>
          <a:sp3d/>
        </p:spPr>
        <p:style>
          <a:lnRef idx="0">
            <a:scrgbClr r="0" g="0" b="0"/>
          </a:lnRef>
          <a:fillRef idx="0">
            <a:scrgbClr r="0" g="0" b="0"/>
          </a:fillRef>
          <a:effectRef idx="0">
            <a:scrgbClr r="0" g="0" b="0"/>
          </a:effectRef>
          <a:fontRef idx="none"/>
        </p:style>
      </p:cxnSp>
      <p:cxnSp>
        <p:nvCxnSpPr>
          <p:cNvPr id="24" name="Straight Connector 23"/>
          <p:cNvCxnSpPr>
            <a:stCxn id="12" idx="3"/>
            <a:endCxn id="12" idx="5"/>
          </p:cNvCxnSpPr>
          <p:nvPr userDrawn="1"/>
        </p:nvCxnSpPr>
        <p:spPr>
          <a:xfrm flipH="1" flipV="1">
            <a:off x="8059583" y="3998508"/>
            <a:ext cx="1203158" cy="517358"/>
          </a:xfrm>
          <a:prstGeom prst="line">
            <a:avLst/>
          </a:prstGeom>
          <a:noFill/>
          <a:ln w="12700" cap="flat">
            <a:solidFill>
              <a:schemeClr val="bg1"/>
            </a:solidFill>
            <a:prstDash val="solid"/>
            <a:round/>
          </a:ln>
          <a:effectLst/>
          <a:sp3d/>
        </p:spPr>
        <p:style>
          <a:lnRef idx="0">
            <a:scrgbClr r="0" g="0" b="0"/>
          </a:lnRef>
          <a:fillRef idx="0">
            <a:scrgbClr r="0" g="0" b="0"/>
          </a:fillRef>
          <a:effectRef idx="0">
            <a:scrgbClr r="0" g="0" b="0"/>
          </a:effectRef>
          <a:fontRef idx="none"/>
        </p:style>
      </p:cxnSp>
      <p:cxnSp>
        <p:nvCxnSpPr>
          <p:cNvPr id="25" name="Straight Connector 24"/>
          <p:cNvCxnSpPr>
            <a:stCxn id="12" idx="11"/>
          </p:cNvCxnSpPr>
          <p:nvPr userDrawn="1"/>
        </p:nvCxnSpPr>
        <p:spPr>
          <a:xfrm flipV="1">
            <a:off x="7806920" y="4257187"/>
            <a:ext cx="0" cy="1149016"/>
          </a:xfrm>
          <a:prstGeom prst="line">
            <a:avLst/>
          </a:prstGeom>
          <a:noFill/>
          <a:ln w="12700" cap="flat">
            <a:solidFill>
              <a:schemeClr val="bg1"/>
            </a:solidFill>
            <a:prstDash val="solid"/>
            <a:round/>
          </a:ln>
          <a:effectLst/>
          <a:sp3d/>
        </p:spPr>
        <p:style>
          <a:lnRef idx="0">
            <a:scrgbClr r="0" g="0" b="0"/>
          </a:lnRef>
          <a:fillRef idx="0">
            <a:scrgbClr r="0" g="0" b="0"/>
          </a:fillRef>
          <a:effectRef idx="0">
            <a:scrgbClr r="0" g="0" b="0"/>
          </a:effectRef>
          <a:fontRef idx="none"/>
        </p:style>
      </p:cxnSp>
      <p:cxnSp>
        <p:nvCxnSpPr>
          <p:cNvPr id="26" name="Straight Connector 25"/>
          <p:cNvCxnSpPr/>
          <p:nvPr userDrawn="1"/>
        </p:nvCxnSpPr>
        <p:spPr>
          <a:xfrm flipH="1">
            <a:off x="10567032" y="6181725"/>
            <a:ext cx="527683" cy="688307"/>
          </a:xfrm>
          <a:prstGeom prst="line">
            <a:avLst/>
          </a:prstGeom>
          <a:noFill/>
          <a:ln w="12700" cap="flat">
            <a:solidFill>
              <a:schemeClr val="bg1"/>
            </a:solidFill>
            <a:prstDash val="solid"/>
            <a:round/>
          </a:ln>
          <a:effectLst/>
          <a:sp3d/>
        </p:spPr>
        <p:style>
          <a:lnRef idx="0">
            <a:scrgbClr r="0" g="0" b="0"/>
          </a:lnRef>
          <a:fillRef idx="0">
            <a:scrgbClr r="0" g="0" b="0"/>
          </a:fillRef>
          <a:effectRef idx="0">
            <a:scrgbClr r="0" g="0" b="0"/>
          </a:effectRef>
          <a:fontRef idx="none"/>
        </p:style>
      </p:cxnSp>
      <p:cxnSp>
        <p:nvCxnSpPr>
          <p:cNvPr id="27" name="Straight Connector 26"/>
          <p:cNvCxnSpPr>
            <a:stCxn id="14" idx="2"/>
          </p:cNvCxnSpPr>
          <p:nvPr userDrawn="1"/>
        </p:nvCxnSpPr>
        <p:spPr>
          <a:xfrm>
            <a:off x="10210800" y="5486400"/>
            <a:ext cx="883915" cy="695325"/>
          </a:xfrm>
          <a:prstGeom prst="line">
            <a:avLst/>
          </a:prstGeom>
          <a:noFill/>
          <a:ln w="12700" cap="flat">
            <a:solidFill>
              <a:schemeClr val="bg1"/>
            </a:solidFill>
            <a:prstDash val="solid"/>
            <a:round/>
          </a:ln>
          <a:effectLst/>
          <a:sp3d/>
        </p:spPr>
        <p:style>
          <a:lnRef idx="0">
            <a:scrgbClr r="0" g="0" b="0"/>
          </a:lnRef>
          <a:fillRef idx="0">
            <a:scrgbClr r="0" g="0" b="0"/>
          </a:fillRef>
          <a:effectRef idx="0">
            <a:scrgbClr r="0" g="0" b="0"/>
          </a:effectRef>
          <a:fontRef idx="none"/>
        </p:style>
      </p:cxnSp>
      <p:cxnSp>
        <p:nvCxnSpPr>
          <p:cNvPr id="28" name="Straight Connector 27"/>
          <p:cNvCxnSpPr>
            <a:stCxn id="14" idx="2"/>
          </p:cNvCxnSpPr>
          <p:nvPr userDrawn="1"/>
        </p:nvCxnSpPr>
        <p:spPr>
          <a:xfrm flipH="1" flipV="1">
            <a:off x="9510712" y="4533900"/>
            <a:ext cx="700088" cy="952500"/>
          </a:xfrm>
          <a:prstGeom prst="line">
            <a:avLst/>
          </a:prstGeom>
          <a:noFill/>
          <a:ln w="12700" cap="flat">
            <a:solidFill>
              <a:schemeClr val="bg1"/>
            </a:solidFill>
            <a:prstDash val="solid"/>
            <a:round/>
          </a:ln>
          <a:effectLst/>
          <a:sp3d/>
        </p:spPr>
        <p:style>
          <a:lnRef idx="0">
            <a:scrgbClr r="0" g="0" b="0"/>
          </a:lnRef>
          <a:fillRef idx="0">
            <a:scrgbClr r="0" g="0" b="0"/>
          </a:fillRef>
          <a:effectRef idx="0">
            <a:scrgbClr r="0" g="0" b="0"/>
          </a:effectRef>
          <a:fontRef idx="none"/>
        </p:style>
      </p:cxnSp>
      <p:sp>
        <p:nvSpPr>
          <p:cNvPr id="29" name="Oval 28"/>
          <p:cNvSpPr/>
          <p:nvPr userDrawn="1"/>
        </p:nvSpPr>
        <p:spPr>
          <a:xfrm>
            <a:off x="11059858" y="6160610"/>
            <a:ext cx="76702" cy="76702"/>
          </a:xfrm>
          <a:prstGeom prst="ellipse">
            <a:avLst/>
          </a:prstGeom>
          <a:solidFill>
            <a:schemeClr val="bg1"/>
          </a:solidFill>
          <a:ln>
            <a:solidFill>
              <a:schemeClr val="bg1"/>
            </a:solidFill>
          </a:ln>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fromWordArt="0" anchor="t" anchorCtr="0" forceAA="0" compatLnSpc="1">
            <a:prstTxWarp prst="textNoShape">
              <a:avLst/>
            </a:prstTxWarp>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endParaRPr>
          </a:p>
        </p:txBody>
      </p:sp>
      <p:sp>
        <p:nvSpPr>
          <p:cNvPr id="30" name="Oval 29"/>
          <p:cNvSpPr/>
          <p:nvPr userDrawn="1"/>
        </p:nvSpPr>
        <p:spPr>
          <a:xfrm>
            <a:off x="7272088" y="3218948"/>
            <a:ext cx="76702" cy="76702"/>
          </a:xfrm>
          <a:prstGeom prst="ellipse">
            <a:avLst/>
          </a:prstGeom>
          <a:solidFill>
            <a:schemeClr val="bg1"/>
          </a:solidFill>
          <a:ln>
            <a:solidFill>
              <a:schemeClr val="bg1"/>
            </a:solidFill>
          </a:ln>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fromWordArt="0" anchor="t" anchorCtr="0" forceAA="0" compatLnSpc="1">
            <a:prstTxWarp prst="textNoShape">
              <a:avLst/>
            </a:prstTxWarp>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endParaRPr>
          </a:p>
        </p:txBody>
      </p:sp>
      <p:sp>
        <p:nvSpPr>
          <p:cNvPr id="31" name="Oval 30"/>
          <p:cNvSpPr/>
          <p:nvPr userDrawn="1"/>
        </p:nvSpPr>
        <p:spPr>
          <a:xfrm>
            <a:off x="10704512" y="5445224"/>
            <a:ext cx="76702" cy="76702"/>
          </a:xfrm>
          <a:prstGeom prst="ellipse">
            <a:avLst/>
          </a:prstGeom>
          <a:solidFill>
            <a:schemeClr val="bg1"/>
          </a:solidFill>
          <a:ln>
            <a:solidFill>
              <a:schemeClr val="bg1"/>
            </a:solidFill>
          </a:ln>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fromWordArt="0" anchor="t" anchorCtr="0" forceAA="0" compatLnSpc="1">
            <a:prstTxWarp prst="textNoShape">
              <a:avLst/>
            </a:prstTxWarp>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endParaRPr>
          </a:p>
        </p:txBody>
      </p:sp>
      <p:sp>
        <p:nvSpPr>
          <p:cNvPr id="32" name="Oval 31"/>
          <p:cNvSpPr/>
          <p:nvPr userDrawn="1"/>
        </p:nvSpPr>
        <p:spPr>
          <a:xfrm>
            <a:off x="7765887" y="4205441"/>
            <a:ext cx="76702" cy="76702"/>
          </a:xfrm>
          <a:prstGeom prst="ellipse">
            <a:avLst/>
          </a:prstGeom>
          <a:solidFill>
            <a:schemeClr val="bg1"/>
          </a:solidFill>
          <a:ln>
            <a:solidFill>
              <a:schemeClr val="bg1"/>
            </a:solidFill>
          </a:ln>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fromWordArt="0" anchor="t" anchorCtr="0" forceAA="0" compatLnSpc="1">
            <a:prstTxWarp prst="textNoShape">
              <a:avLst/>
            </a:prstTxWarp>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endParaRPr>
          </a:p>
        </p:txBody>
      </p:sp>
      <p:sp>
        <p:nvSpPr>
          <p:cNvPr id="33" name="Oval 32"/>
          <p:cNvSpPr/>
          <p:nvPr userDrawn="1"/>
        </p:nvSpPr>
        <p:spPr>
          <a:xfrm>
            <a:off x="8021232" y="3983811"/>
            <a:ext cx="76702" cy="76702"/>
          </a:xfrm>
          <a:prstGeom prst="ellipse">
            <a:avLst/>
          </a:prstGeom>
          <a:solidFill>
            <a:schemeClr val="bg1"/>
          </a:solidFill>
          <a:ln>
            <a:solidFill>
              <a:schemeClr val="bg1"/>
            </a:solidFill>
          </a:ln>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fromWordArt="0" anchor="t" anchorCtr="0" forceAA="0" compatLnSpc="1">
            <a:prstTxWarp prst="textNoShape">
              <a:avLst/>
            </a:prstTxWarp>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endParaRPr>
          </a:p>
        </p:txBody>
      </p:sp>
      <p:sp>
        <p:nvSpPr>
          <p:cNvPr id="34" name="Oval 33"/>
          <p:cNvSpPr/>
          <p:nvPr userDrawn="1"/>
        </p:nvSpPr>
        <p:spPr>
          <a:xfrm>
            <a:off x="10560496" y="5743826"/>
            <a:ext cx="76702" cy="76702"/>
          </a:xfrm>
          <a:prstGeom prst="ellipse">
            <a:avLst/>
          </a:prstGeom>
          <a:solidFill>
            <a:schemeClr val="bg1"/>
          </a:solidFill>
          <a:ln>
            <a:solidFill>
              <a:schemeClr val="bg1"/>
            </a:solidFill>
          </a:ln>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fromWordArt="0" anchor="t" anchorCtr="0" forceAA="0" compatLnSpc="1">
            <a:prstTxWarp prst="textNoShape">
              <a:avLst/>
            </a:prstTxWarp>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endParaRPr>
          </a:p>
        </p:txBody>
      </p:sp>
      <p:sp>
        <p:nvSpPr>
          <p:cNvPr id="35" name="Oval 34"/>
          <p:cNvSpPr/>
          <p:nvPr userDrawn="1"/>
        </p:nvSpPr>
        <p:spPr>
          <a:xfrm>
            <a:off x="9477124" y="4493775"/>
            <a:ext cx="76702" cy="76702"/>
          </a:xfrm>
          <a:prstGeom prst="ellipse">
            <a:avLst/>
          </a:prstGeom>
          <a:solidFill>
            <a:schemeClr val="bg1"/>
          </a:solidFill>
          <a:ln>
            <a:solidFill>
              <a:schemeClr val="bg1"/>
            </a:solidFill>
          </a:ln>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fromWordArt="0" anchor="t" anchorCtr="0" forceAA="0" compatLnSpc="1">
            <a:prstTxWarp prst="textNoShape">
              <a:avLst/>
            </a:prstTxWarp>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endParaRPr>
          </a:p>
        </p:txBody>
      </p:sp>
      <p:pic>
        <p:nvPicPr>
          <p:cNvPr id="36" name="Picture 2" descr="C:\Users\Sandra\Desktop\CEE-Attorneys_OJJHnePager_DOV-(3).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9192344" y="5744210"/>
            <a:ext cx="225315" cy="233362"/>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2" descr="C:\Users\Sandra\Desktop\CEE-Attorneys_OJJHnePager_DOV-(3).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996278" y="4734713"/>
            <a:ext cx="225315" cy="233362"/>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2" descr="C:\Users\Sandra\Desktop\CEE-Attorneys_OJJHnePager_DOV-(3).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868057" y="5545302"/>
            <a:ext cx="225315" cy="233362"/>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2" descr="C:\Users\Sandra\Desktop\CEE-Attorneys_OJJHnePager_DOV-(3).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578516" y="5834062"/>
            <a:ext cx="225315" cy="233362"/>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2" descr="C:\Users\Sandra\Desktop\CEE-Attorneys_OJJHnePager_DOV-(3).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146698" y="5575842"/>
            <a:ext cx="225315" cy="233362"/>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2" descr="C:\Users\Sandra\Desktop\CEE-Attorneys_OJJHnePager_DOV-(3).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94478" y="4893469"/>
            <a:ext cx="225315" cy="233362"/>
          </a:xfrm>
          <a:prstGeom prst="rect">
            <a:avLst/>
          </a:prstGeom>
          <a:noFill/>
          <a:extLst>
            <a:ext uri="{909E8E84-426E-40DD-AFC4-6F175D3DCCD1}">
              <a14:hiddenFill xmlns:a14="http://schemas.microsoft.com/office/drawing/2010/main">
                <a:solidFill>
                  <a:srgbClr val="FFFFFF"/>
                </a:solidFill>
              </a14:hiddenFill>
            </a:ext>
          </a:extLst>
        </p:spPr>
      </p:pic>
      <p:sp>
        <p:nvSpPr>
          <p:cNvPr id="42" name="Oval 41"/>
          <p:cNvSpPr/>
          <p:nvPr userDrawn="1"/>
        </p:nvSpPr>
        <p:spPr>
          <a:xfrm>
            <a:off x="8612855" y="6798279"/>
            <a:ext cx="76702" cy="76702"/>
          </a:xfrm>
          <a:prstGeom prst="ellipse">
            <a:avLst/>
          </a:prstGeom>
          <a:solidFill>
            <a:schemeClr val="bg1"/>
          </a:solidFill>
          <a:ln>
            <a:solidFill>
              <a:schemeClr val="bg1"/>
            </a:solidFill>
          </a:ln>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fromWordArt="0" anchor="t" anchorCtr="0" forceAA="0" compatLnSpc="1">
            <a:prstTxWarp prst="textNoShape">
              <a:avLst/>
            </a:prstTxWarp>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endParaRPr>
          </a:p>
        </p:txBody>
      </p:sp>
      <p:pic>
        <p:nvPicPr>
          <p:cNvPr id="43" name="Picture 2" descr="C:\Users\Sandra\Desktop\CEE-Attorneys_OJJHnePager_DOV-(3).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862902" y="4635793"/>
            <a:ext cx="225315" cy="233362"/>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2" descr="C:\Users\Sandra\Desktop\CEE-Attorneys_OJJHnePager_DOV-(3).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0098142" y="5384973"/>
            <a:ext cx="225315" cy="233362"/>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2" descr="C:\Users\Sandra\Desktop\CEE-Attorneys_OJJHnePager_DOV-(3).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9926692" y="6719949"/>
            <a:ext cx="225315" cy="233362"/>
          </a:xfrm>
          <a:prstGeom prst="rect">
            <a:avLst/>
          </a:prstGeom>
          <a:noFill/>
          <a:extLst>
            <a:ext uri="{909E8E84-426E-40DD-AFC4-6F175D3DCCD1}">
              <a14:hiddenFill xmlns:a14="http://schemas.microsoft.com/office/drawing/2010/main">
                <a:solidFill>
                  <a:srgbClr val="FFFFFF"/>
                </a:solidFill>
              </a14:hiddenFill>
            </a:ext>
          </a:extLst>
        </p:spPr>
      </p:pic>
      <p:cxnSp>
        <p:nvCxnSpPr>
          <p:cNvPr id="46" name="Straight Connector 45"/>
          <p:cNvCxnSpPr/>
          <p:nvPr userDrawn="1"/>
        </p:nvCxnSpPr>
        <p:spPr>
          <a:xfrm>
            <a:off x="11136560" y="6237312"/>
            <a:ext cx="1023119" cy="616241"/>
          </a:xfrm>
          <a:prstGeom prst="line">
            <a:avLst/>
          </a:prstGeom>
          <a:noFill/>
          <a:ln w="12700" cap="flat">
            <a:solidFill>
              <a:schemeClr val="bg1"/>
            </a:solidFill>
            <a:prstDash val="solid"/>
            <a:round/>
          </a:ln>
          <a:effectLst/>
          <a:sp3d/>
        </p:spPr>
        <p:style>
          <a:lnRef idx="0">
            <a:scrgbClr r="0" g="0" b="0"/>
          </a:lnRef>
          <a:fillRef idx="0">
            <a:scrgbClr r="0" g="0" b="0"/>
          </a:fillRef>
          <a:effectRef idx="0">
            <a:scrgbClr r="0" g="0" b="0"/>
          </a:effectRef>
          <a:fontRef idx="none"/>
        </p:style>
      </p:cxnSp>
      <p:cxnSp>
        <p:nvCxnSpPr>
          <p:cNvPr id="47" name="Straight Connector 46"/>
          <p:cNvCxnSpPr/>
          <p:nvPr userDrawn="1"/>
        </p:nvCxnSpPr>
        <p:spPr>
          <a:xfrm flipH="1">
            <a:off x="6208257" y="5687942"/>
            <a:ext cx="51099" cy="945482"/>
          </a:xfrm>
          <a:prstGeom prst="line">
            <a:avLst/>
          </a:prstGeom>
          <a:noFill/>
          <a:ln w="12700" cap="flat">
            <a:solidFill>
              <a:schemeClr val="bg1"/>
            </a:solidFill>
            <a:prstDash val="solid"/>
            <a:round/>
          </a:ln>
          <a:effectLst/>
          <a:sp3d/>
        </p:spPr>
        <p:style>
          <a:lnRef idx="0">
            <a:scrgbClr r="0" g="0" b="0"/>
          </a:lnRef>
          <a:fillRef idx="0">
            <a:scrgbClr r="0" g="0" b="0"/>
          </a:fillRef>
          <a:effectRef idx="0">
            <a:scrgbClr r="0" g="0" b="0"/>
          </a:effectRef>
          <a:fontRef idx="none"/>
        </p:style>
      </p:cxnSp>
      <p:sp>
        <p:nvSpPr>
          <p:cNvPr id="48" name="Freeform 47"/>
          <p:cNvSpPr/>
          <p:nvPr userDrawn="1"/>
        </p:nvSpPr>
        <p:spPr>
          <a:xfrm>
            <a:off x="7807389" y="4786312"/>
            <a:ext cx="1816806" cy="933450"/>
          </a:xfrm>
          <a:custGeom>
            <a:avLst/>
            <a:gdLst>
              <a:gd name="connsiteX0" fmla="*/ 933450 w 1771650"/>
              <a:gd name="connsiteY0" fmla="*/ 0 h 933450"/>
              <a:gd name="connsiteX1" fmla="*/ 1771650 w 1771650"/>
              <a:gd name="connsiteY1" fmla="*/ 866775 h 933450"/>
              <a:gd name="connsiteX2" fmla="*/ 1133475 w 1771650"/>
              <a:gd name="connsiteY2" fmla="*/ 933450 h 933450"/>
              <a:gd name="connsiteX3" fmla="*/ 1057275 w 1771650"/>
              <a:gd name="connsiteY3" fmla="*/ 552450 h 933450"/>
              <a:gd name="connsiteX4" fmla="*/ 0 w 1771650"/>
              <a:gd name="connsiteY4" fmla="*/ 628650 h 933450"/>
              <a:gd name="connsiteX5" fmla="*/ 257175 w 1771650"/>
              <a:gd name="connsiteY5" fmla="*/ 85725 h 933450"/>
              <a:gd name="connsiteX6" fmla="*/ 400050 w 1771650"/>
              <a:gd name="connsiteY6" fmla="*/ 304800 h 933450"/>
              <a:gd name="connsiteX7" fmla="*/ 933450 w 1771650"/>
              <a:gd name="connsiteY7" fmla="*/ 0 h 933450"/>
              <a:gd name="connsiteX0" fmla="*/ 978606 w 1816806"/>
              <a:gd name="connsiteY0" fmla="*/ 0 h 933450"/>
              <a:gd name="connsiteX1" fmla="*/ 1816806 w 1816806"/>
              <a:gd name="connsiteY1" fmla="*/ 866775 h 933450"/>
              <a:gd name="connsiteX2" fmla="*/ 1178631 w 1816806"/>
              <a:gd name="connsiteY2" fmla="*/ 933450 h 933450"/>
              <a:gd name="connsiteX3" fmla="*/ 1102431 w 1816806"/>
              <a:gd name="connsiteY3" fmla="*/ 552450 h 933450"/>
              <a:gd name="connsiteX4" fmla="*/ 0 w 1816806"/>
              <a:gd name="connsiteY4" fmla="*/ 628650 h 933450"/>
              <a:gd name="connsiteX5" fmla="*/ 302331 w 1816806"/>
              <a:gd name="connsiteY5" fmla="*/ 85725 h 933450"/>
              <a:gd name="connsiteX6" fmla="*/ 445206 w 1816806"/>
              <a:gd name="connsiteY6" fmla="*/ 304800 h 933450"/>
              <a:gd name="connsiteX7" fmla="*/ 978606 w 1816806"/>
              <a:gd name="connsiteY7" fmla="*/ 0 h 933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16806" h="933450">
                <a:moveTo>
                  <a:pt x="978606" y="0"/>
                </a:moveTo>
                <a:lnTo>
                  <a:pt x="1816806" y="866775"/>
                </a:lnTo>
                <a:lnTo>
                  <a:pt x="1178631" y="933450"/>
                </a:lnTo>
                <a:lnTo>
                  <a:pt x="1102431" y="552450"/>
                </a:lnTo>
                <a:lnTo>
                  <a:pt x="0" y="628650"/>
                </a:lnTo>
                <a:lnTo>
                  <a:pt x="302331" y="85725"/>
                </a:lnTo>
                <a:lnTo>
                  <a:pt x="445206" y="304800"/>
                </a:lnTo>
                <a:lnTo>
                  <a:pt x="978606" y="0"/>
                </a:lnTo>
                <a:close/>
              </a:path>
            </a:pathLst>
          </a:custGeom>
          <a:solidFill>
            <a:schemeClr val="bg1">
              <a:alpha val="30000"/>
            </a:schemeClr>
          </a:solidFill>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fromWordArt="0" anchor="t" anchorCtr="0" forceAA="0" compatLnSpc="1">
            <a:prstTxWarp prst="textNoShape">
              <a:avLst/>
            </a:prstTxWarp>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0000"/>
              </a:solidFill>
              <a:effectLst/>
              <a:uFillTx/>
            </a:endParaRPr>
          </a:p>
        </p:txBody>
      </p:sp>
      <p:sp>
        <p:nvSpPr>
          <p:cNvPr id="49" name="Freeform 48"/>
          <p:cNvSpPr/>
          <p:nvPr userDrawn="1"/>
        </p:nvSpPr>
        <p:spPr>
          <a:xfrm>
            <a:off x="8980715" y="4743786"/>
            <a:ext cx="1230085" cy="2100944"/>
          </a:xfrm>
          <a:custGeom>
            <a:avLst/>
            <a:gdLst>
              <a:gd name="connsiteX0" fmla="*/ 0 w 1208314"/>
              <a:gd name="connsiteY0" fmla="*/ 0 h 2122715"/>
              <a:gd name="connsiteX1" fmla="*/ 348343 w 1208314"/>
              <a:gd name="connsiteY1" fmla="*/ 1153886 h 2122715"/>
              <a:gd name="connsiteX2" fmla="*/ 1045029 w 1208314"/>
              <a:gd name="connsiteY2" fmla="*/ 2122715 h 2122715"/>
              <a:gd name="connsiteX3" fmla="*/ 1208314 w 1208314"/>
              <a:gd name="connsiteY3" fmla="*/ 740229 h 2122715"/>
              <a:gd name="connsiteX4" fmla="*/ 0 w 1208314"/>
              <a:gd name="connsiteY4" fmla="*/ 0 h 2122715"/>
              <a:gd name="connsiteX0" fmla="*/ 0 w 1208314"/>
              <a:gd name="connsiteY0" fmla="*/ 0 h 2100944"/>
              <a:gd name="connsiteX1" fmla="*/ 348343 w 1208314"/>
              <a:gd name="connsiteY1" fmla="*/ 1132115 h 2100944"/>
              <a:gd name="connsiteX2" fmla="*/ 1045029 w 1208314"/>
              <a:gd name="connsiteY2" fmla="*/ 2100944 h 2100944"/>
              <a:gd name="connsiteX3" fmla="*/ 1208314 w 1208314"/>
              <a:gd name="connsiteY3" fmla="*/ 718458 h 2100944"/>
              <a:gd name="connsiteX4" fmla="*/ 0 w 1208314"/>
              <a:gd name="connsiteY4" fmla="*/ 0 h 2100944"/>
              <a:gd name="connsiteX0" fmla="*/ 0 w 1230085"/>
              <a:gd name="connsiteY0" fmla="*/ 0 h 2100944"/>
              <a:gd name="connsiteX1" fmla="*/ 348343 w 1230085"/>
              <a:gd name="connsiteY1" fmla="*/ 1132115 h 2100944"/>
              <a:gd name="connsiteX2" fmla="*/ 1045029 w 1230085"/>
              <a:gd name="connsiteY2" fmla="*/ 2100944 h 2100944"/>
              <a:gd name="connsiteX3" fmla="*/ 1230085 w 1230085"/>
              <a:gd name="connsiteY3" fmla="*/ 740229 h 2100944"/>
              <a:gd name="connsiteX4" fmla="*/ 0 w 1230085"/>
              <a:gd name="connsiteY4" fmla="*/ 0 h 21009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0085" h="2100944">
                <a:moveTo>
                  <a:pt x="0" y="0"/>
                </a:moveTo>
                <a:lnTo>
                  <a:pt x="348343" y="1132115"/>
                </a:lnTo>
                <a:lnTo>
                  <a:pt x="1045029" y="2100944"/>
                </a:lnTo>
                <a:lnTo>
                  <a:pt x="1230085" y="740229"/>
                </a:lnTo>
                <a:lnTo>
                  <a:pt x="0" y="0"/>
                </a:lnTo>
                <a:close/>
              </a:path>
            </a:pathLst>
          </a:custGeom>
          <a:solidFill>
            <a:schemeClr val="bg1">
              <a:alpha val="30000"/>
            </a:schemeClr>
          </a:solidFill>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fromWordArt="0" anchor="t" anchorCtr="0" forceAA="0" compatLnSpc="1">
            <a:prstTxWarp prst="textNoShape">
              <a:avLst/>
            </a:prstTxWarp>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0000"/>
              </a:solidFill>
              <a:effectLst/>
              <a:uFillTx/>
            </a:endParaRPr>
          </a:p>
        </p:txBody>
      </p:sp>
      <p:cxnSp>
        <p:nvCxnSpPr>
          <p:cNvPr id="50" name="Straight Connector 49"/>
          <p:cNvCxnSpPr>
            <a:stCxn id="31" idx="4"/>
          </p:cNvCxnSpPr>
          <p:nvPr userDrawn="1"/>
        </p:nvCxnSpPr>
        <p:spPr>
          <a:xfrm>
            <a:off x="10742863" y="5521926"/>
            <a:ext cx="1449137" cy="1346961"/>
          </a:xfrm>
          <a:prstGeom prst="line">
            <a:avLst/>
          </a:prstGeom>
          <a:noFill/>
          <a:ln w="12700" cap="flat">
            <a:solidFill>
              <a:schemeClr val="bg1"/>
            </a:solidFill>
            <a:prstDash val="solid"/>
            <a:round/>
          </a:ln>
          <a:effectLst/>
          <a:sp3d/>
        </p:spPr>
        <p:style>
          <a:lnRef idx="0">
            <a:scrgbClr r="0" g="0" b="0"/>
          </a:lnRef>
          <a:fillRef idx="0">
            <a:scrgbClr r="0" g="0" b="0"/>
          </a:fillRef>
          <a:effectRef idx="0">
            <a:scrgbClr r="0" g="0" b="0"/>
          </a:effectRef>
          <a:fontRef idx="none"/>
        </p:style>
      </p:cxnSp>
      <p:cxnSp>
        <p:nvCxnSpPr>
          <p:cNvPr id="51" name="Straight Connector 50"/>
          <p:cNvCxnSpPr>
            <a:stCxn id="35" idx="6"/>
          </p:cNvCxnSpPr>
          <p:nvPr userDrawn="1"/>
        </p:nvCxnSpPr>
        <p:spPr>
          <a:xfrm>
            <a:off x="9553826" y="4532126"/>
            <a:ext cx="769631" cy="125685"/>
          </a:xfrm>
          <a:prstGeom prst="line">
            <a:avLst/>
          </a:prstGeom>
          <a:noFill/>
          <a:ln w="12700" cap="flat">
            <a:solidFill>
              <a:schemeClr val="bg1"/>
            </a:solidFill>
            <a:prstDash val="solid"/>
            <a:round/>
          </a:ln>
          <a:effectLst/>
          <a:sp3d/>
        </p:spPr>
        <p:style>
          <a:lnRef idx="0">
            <a:scrgbClr r="0" g="0" b="0"/>
          </a:lnRef>
          <a:fillRef idx="0">
            <a:scrgbClr r="0" g="0" b="0"/>
          </a:fillRef>
          <a:effectRef idx="0">
            <a:scrgbClr r="0" g="0" b="0"/>
          </a:effectRef>
          <a:fontRef idx="none"/>
        </p:style>
      </p:cxnSp>
      <p:cxnSp>
        <p:nvCxnSpPr>
          <p:cNvPr id="52" name="Straight Connector 51"/>
          <p:cNvCxnSpPr>
            <a:stCxn id="49" idx="3"/>
            <a:endCxn id="54" idx="4"/>
          </p:cNvCxnSpPr>
          <p:nvPr userDrawn="1"/>
        </p:nvCxnSpPr>
        <p:spPr>
          <a:xfrm flipV="1">
            <a:off x="10210800" y="4696162"/>
            <a:ext cx="136501" cy="787853"/>
          </a:xfrm>
          <a:prstGeom prst="line">
            <a:avLst/>
          </a:prstGeom>
          <a:noFill/>
          <a:ln w="12700" cap="flat">
            <a:solidFill>
              <a:schemeClr val="bg1"/>
            </a:solidFill>
            <a:prstDash val="solid"/>
            <a:round/>
          </a:ln>
          <a:effectLst/>
          <a:sp3d/>
        </p:spPr>
        <p:style>
          <a:lnRef idx="0">
            <a:scrgbClr r="0" g="0" b="0"/>
          </a:lnRef>
          <a:fillRef idx="0">
            <a:scrgbClr r="0" g="0" b="0"/>
          </a:fillRef>
          <a:effectRef idx="0">
            <a:scrgbClr r="0" g="0" b="0"/>
          </a:effectRef>
          <a:fontRef idx="none"/>
        </p:style>
      </p:cxnSp>
      <p:sp>
        <p:nvSpPr>
          <p:cNvPr id="53" name="Oval 52"/>
          <p:cNvSpPr/>
          <p:nvPr userDrawn="1"/>
        </p:nvSpPr>
        <p:spPr>
          <a:xfrm>
            <a:off x="10232248" y="5098431"/>
            <a:ext cx="76702" cy="76702"/>
          </a:xfrm>
          <a:prstGeom prst="ellipse">
            <a:avLst/>
          </a:prstGeom>
          <a:solidFill>
            <a:schemeClr val="bg1"/>
          </a:solidFill>
          <a:ln>
            <a:solidFill>
              <a:schemeClr val="bg1"/>
            </a:solidFill>
          </a:ln>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fromWordArt="0" anchor="t" anchorCtr="0" forceAA="0" compatLnSpc="1">
            <a:prstTxWarp prst="textNoShape">
              <a:avLst/>
            </a:prstTxWarp>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endParaRPr>
          </a:p>
        </p:txBody>
      </p:sp>
      <p:sp>
        <p:nvSpPr>
          <p:cNvPr id="54" name="Oval 53"/>
          <p:cNvSpPr/>
          <p:nvPr userDrawn="1"/>
        </p:nvSpPr>
        <p:spPr>
          <a:xfrm>
            <a:off x="10308950" y="4619460"/>
            <a:ext cx="76702" cy="76702"/>
          </a:xfrm>
          <a:prstGeom prst="ellipse">
            <a:avLst/>
          </a:prstGeom>
          <a:solidFill>
            <a:schemeClr val="bg1"/>
          </a:solidFill>
          <a:ln>
            <a:solidFill>
              <a:schemeClr val="bg1"/>
            </a:solidFill>
          </a:ln>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fromWordArt="0" anchor="t" anchorCtr="0" forceAA="0" compatLnSpc="1">
            <a:prstTxWarp prst="textNoShape">
              <a:avLst/>
            </a:prstTxWarp>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endParaRPr>
          </a:p>
        </p:txBody>
      </p:sp>
      <p:pic>
        <p:nvPicPr>
          <p:cNvPr id="55" name="Picture 2" descr="C:\Users\Sandra\Desktop\CEE-Attorneys_OJJHnePager_DOV-(3).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9483099" y="5484016"/>
            <a:ext cx="225315" cy="233362"/>
          </a:xfrm>
          <a:prstGeom prst="rect">
            <a:avLst/>
          </a:prstGeom>
          <a:noFill/>
          <a:extLst>
            <a:ext uri="{909E8E84-426E-40DD-AFC4-6F175D3DCCD1}">
              <a14:hiddenFill xmlns:a14="http://schemas.microsoft.com/office/drawing/2010/main">
                <a:solidFill>
                  <a:srgbClr val="FFFFFF"/>
                </a:solidFill>
              </a14:hiddenFill>
            </a:ext>
          </a:extLst>
        </p:spPr>
      </p:pic>
      <p:sp>
        <p:nvSpPr>
          <p:cNvPr id="56" name="Oval 55"/>
          <p:cNvSpPr/>
          <p:nvPr userDrawn="1"/>
        </p:nvSpPr>
        <p:spPr>
          <a:xfrm>
            <a:off x="8253663" y="6244164"/>
            <a:ext cx="76702" cy="76702"/>
          </a:xfrm>
          <a:prstGeom prst="ellipse">
            <a:avLst/>
          </a:prstGeom>
          <a:solidFill>
            <a:schemeClr val="bg1"/>
          </a:solidFill>
          <a:ln>
            <a:solidFill>
              <a:schemeClr val="bg1"/>
            </a:solidFill>
          </a:ln>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fromWordArt="0" anchor="t" anchorCtr="0" forceAA="0" compatLnSpc="1">
            <a:prstTxWarp prst="textNoShape">
              <a:avLst/>
            </a:prstTxWarp>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endParaRPr>
          </a:p>
        </p:txBody>
      </p:sp>
      <p:pic>
        <p:nvPicPr>
          <p:cNvPr id="57" name="Picture 4" descr="C:\Users\Sandra\Desktop\CEE-Attorneys_OnePager_DOV-(2).png"/>
          <p:cNvPicPr>
            <a:picLocks noChangeAspect="1" noChangeArrowheads="1"/>
          </p:cNvPicPr>
          <p:nvPr userDrawn="1"/>
        </p:nvPicPr>
        <p:blipFill rotWithShape="1">
          <a:blip r:embed="rId4" cstate="print">
            <a:extLst>
              <a:ext uri="{28A0092B-C50C-407E-A947-70E740481C1C}">
                <a14:useLocalDpi xmlns:a14="http://schemas.microsoft.com/office/drawing/2010/main" val="0"/>
              </a:ext>
            </a:extLst>
          </a:blip>
          <a:srcRect r="47167"/>
          <a:stretch/>
        </p:blipFill>
        <p:spPr bwMode="auto">
          <a:xfrm rot="3968814">
            <a:off x="9605638" y="2759513"/>
            <a:ext cx="3522649" cy="5676900"/>
          </a:xfrm>
          <a:prstGeom prst="rect">
            <a:avLst/>
          </a:prstGeom>
          <a:noFill/>
          <a:extLst>
            <a:ext uri="{909E8E84-426E-40DD-AFC4-6F175D3DCCD1}">
              <a14:hiddenFill xmlns:a14="http://schemas.microsoft.com/office/drawing/2010/main">
                <a:solidFill>
                  <a:srgbClr val="FFFFFF"/>
                </a:solidFill>
              </a14:hiddenFill>
            </a:ext>
          </a:extLst>
        </p:spPr>
      </p:pic>
      <p:pic>
        <p:nvPicPr>
          <p:cNvPr id="58" name="image4.png"/>
          <p:cNvPicPr>
            <a:picLocks noChangeAspect="1"/>
          </p:cNvPicPr>
          <p:nvPr userDrawn="1"/>
        </p:nvPicPr>
        <p:blipFill>
          <a:blip r:embed="rId5" cstate="print"/>
          <a:srcRect t="34682" b="39070"/>
          <a:stretch>
            <a:fillRect/>
          </a:stretch>
        </p:blipFill>
        <p:spPr>
          <a:xfrm>
            <a:off x="9181468" y="424625"/>
            <a:ext cx="2459148" cy="484095"/>
          </a:xfrm>
          <a:prstGeom prst="rect">
            <a:avLst/>
          </a:prstGeom>
          <a:ln w="12700">
            <a:miter lim="400000"/>
          </a:ln>
        </p:spPr>
      </p:pic>
      <p:sp>
        <p:nvSpPr>
          <p:cNvPr id="59" name="Shape 197"/>
          <p:cNvSpPr/>
          <p:nvPr userDrawn="1"/>
        </p:nvSpPr>
        <p:spPr>
          <a:xfrm>
            <a:off x="1559496" y="5856091"/>
            <a:ext cx="1504339" cy="1007996"/>
          </a:xfrm>
          <a:prstGeom prst="rect">
            <a:avLst/>
          </a:prstGeom>
          <a:solidFill>
            <a:srgbClr val="FFD700">
              <a:alpha val="85000"/>
            </a:srgbClr>
          </a:solidFill>
          <a:ln w="12700">
            <a:miter lim="400000"/>
          </a:ln>
        </p:spPr>
        <p:txBody>
          <a:bodyPr lIns="45718" tIns="45718" rIns="45718" bIns="45718" anchor="ctr"/>
          <a:lstStyle/>
          <a:p>
            <a:pPr algn="ctr">
              <a:defRPr>
                <a:solidFill>
                  <a:srgbClr val="FFFFFF"/>
                </a:solidFill>
                <a:latin typeface="Open Sans"/>
                <a:ea typeface="Open Sans"/>
                <a:cs typeface="Open Sans"/>
                <a:sym typeface="Open Sans"/>
              </a:defRPr>
            </a:pPr>
            <a:endParaRPr>
              <a:latin typeface="+mn-lt"/>
            </a:endParaRPr>
          </a:p>
        </p:txBody>
      </p:sp>
      <p:sp>
        <p:nvSpPr>
          <p:cNvPr id="60" name="Shape 197"/>
          <p:cNvSpPr/>
          <p:nvPr userDrawn="1"/>
        </p:nvSpPr>
        <p:spPr>
          <a:xfrm>
            <a:off x="4703918" y="2724"/>
            <a:ext cx="1504339" cy="2007051"/>
          </a:xfrm>
          <a:prstGeom prst="rect">
            <a:avLst/>
          </a:prstGeom>
          <a:solidFill>
            <a:srgbClr val="FFD700">
              <a:alpha val="85000"/>
            </a:srgbClr>
          </a:solidFill>
          <a:ln w="12700">
            <a:miter lim="400000"/>
          </a:ln>
        </p:spPr>
        <p:txBody>
          <a:bodyPr lIns="45718" tIns="45718" rIns="45718" bIns="45718" anchor="ctr"/>
          <a:lstStyle/>
          <a:p>
            <a:pPr algn="ctr">
              <a:defRPr>
                <a:solidFill>
                  <a:srgbClr val="FFFFFF"/>
                </a:solidFill>
                <a:latin typeface="Open Sans"/>
                <a:ea typeface="Open Sans"/>
                <a:cs typeface="Open Sans"/>
                <a:sym typeface="Open Sans"/>
              </a:defRPr>
            </a:pPr>
            <a:endParaRPr dirty="0">
              <a:latin typeface="+mn-lt"/>
            </a:endParaRPr>
          </a:p>
        </p:txBody>
      </p:sp>
      <p:sp>
        <p:nvSpPr>
          <p:cNvPr id="61" name="Oval 60"/>
          <p:cNvSpPr/>
          <p:nvPr userDrawn="1"/>
        </p:nvSpPr>
        <p:spPr>
          <a:xfrm>
            <a:off x="7009651" y="3447672"/>
            <a:ext cx="76702" cy="76702"/>
          </a:xfrm>
          <a:prstGeom prst="ellipse">
            <a:avLst/>
          </a:prstGeom>
          <a:solidFill>
            <a:schemeClr val="bg1"/>
          </a:solidFill>
          <a:ln>
            <a:solidFill>
              <a:schemeClr val="bg1"/>
            </a:solidFill>
          </a:ln>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fromWordArt="0" anchor="t" anchorCtr="0" forceAA="0" compatLnSpc="1">
            <a:prstTxWarp prst="textNoShape">
              <a:avLst/>
            </a:prstTxWarp>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endParaRPr>
          </a:p>
        </p:txBody>
      </p:sp>
      <p:cxnSp>
        <p:nvCxnSpPr>
          <p:cNvPr id="62" name="Straight Connector 61"/>
          <p:cNvCxnSpPr>
            <a:stCxn id="49" idx="0"/>
            <a:endCxn id="49" idx="1"/>
          </p:cNvCxnSpPr>
          <p:nvPr userDrawn="1"/>
        </p:nvCxnSpPr>
        <p:spPr>
          <a:xfrm>
            <a:off x="8980715" y="4743786"/>
            <a:ext cx="348343" cy="1132115"/>
          </a:xfrm>
          <a:prstGeom prst="line">
            <a:avLst/>
          </a:prstGeom>
          <a:noFill/>
          <a:ln w="12700" cap="flat">
            <a:solidFill>
              <a:schemeClr val="bg1"/>
            </a:solidFill>
            <a:prstDash val="solid"/>
            <a:round/>
          </a:ln>
          <a:effectLst/>
          <a:sp3d/>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1554543569"/>
      </p:ext>
    </p:extLst>
  </p:cSld>
  <p:clrMapOvr>
    <a:masterClrMapping/>
  </p:clrMapOvr>
  <p:transition spd="med"/>
</p:sldLayout>
</file>

<file path=ppt/slideLayouts/slideLayout34.xml><?xml version="1.0" encoding="utf-8"?>
<p:sldLayout xmlns:a="http://schemas.openxmlformats.org/drawingml/2006/main" xmlns:r="http://schemas.openxmlformats.org/officeDocument/2006/relationships" xmlns:p="http://schemas.openxmlformats.org/presentationml/2006/main" type="tx">
  <p:cSld name="3 Picture">
    <p:spTree>
      <p:nvGrpSpPr>
        <p:cNvPr id="1" name=""/>
        <p:cNvGrpSpPr/>
        <p:nvPr/>
      </p:nvGrpSpPr>
      <p:grpSpPr>
        <a:xfrm>
          <a:off x="0" y="0"/>
          <a:ext cx="0" cy="0"/>
          <a:chOff x="0" y="0"/>
          <a:chExt cx="0" cy="0"/>
        </a:xfrm>
      </p:grpSpPr>
      <p:sp>
        <p:nvSpPr>
          <p:cNvPr id="156" name="Shape 156"/>
          <p:cNvSpPr>
            <a:spLocks noGrp="1"/>
          </p:cNvSpPr>
          <p:nvPr>
            <p:ph type="title"/>
          </p:nvPr>
        </p:nvSpPr>
        <p:spPr>
          <a:prstGeom prst="rect">
            <a:avLst/>
          </a:prstGeom>
        </p:spPr>
        <p:txBody>
          <a:bodyPr/>
          <a:lstStyle>
            <a:lvl1pPr>
              <a:defRPr>
                <a:solidFill>
                  <a:srgbClr val="444444"/>
                </a:solidFill>
              </a:defRPr>
            </a:lvl1pPr>
          </a:lstStyle>
          <a:p>
            <a:r>
              <a:t>Title Text</a:t>
            </a:r>
          </a:p>
        </p:txBody>
      </p:sp>
      <p:sp>
        <p:nvSpPr>
          <p:cNvPr id="157" name="Shape 157"/>
          <p:cNvSpPr>
            <a:spLocks noGrp="1"/>
          </p:cNvSpPr>
          <p:nvPr>
            <p:ph type="body" sz="quarter" idx="1"/>
          </p:nvPr>
        </p:nvSpPr>
        <p:spPr>
          <a:xfrm>
            <a:off x="838200" y="1108392"/>
            <a:ext cx="10515600" cy="365127"/>
          </a:xfrm>
          <a:prstGeom prst="rect">
            <a:avLst/>
          </a:prstGeom>
        </p:spPr>
        <p:txBody>
          <a:bodyPr/>
          <a:lstStyle>
            <a:lvl1pPr>
              <a:defRPr>
                <a:solidFill>
                  <a:schemeClr val="accent1"/>
                </a:solidFill>
              </a:defRPr>
            </a:lvl1pPr>
            <a:lvl2pPr>
              <a:defRPr>
                <a:solidFill>
                  <a:schemeClr val="accent1"/>
                </a:solidFill>
              </a:defRPr>
            </a:lvl2pPr>
            <a:lvl3pPr marL="1074419" indent="-160019">
              <a:defRPr>
                <a:solidFill>
                  <a:schemeClr val="accent1"/>
                </a:solidFill>
              </a:defRPr>
            </a:lvl3pPr>
            <a:lvl4pPr>
              <a:defRPr>
                <a:solidFill>
                  <a:schemeClr val="accent1"/>
                </a:solidFill>
              </a:defRPr>
            </a:lvl4pPr>
            <a:lvl5pPr>
              <a:defRPr>
                <a:solidFill>
                  <a:schemeClr val="accent1"/>
                </a:solidFill>
              </a:defRPr>
            </a:lvl5pPr>
          </a:lstStyle>
          <a:p>
            <a:r>
              <a:t>Body Level One</a:t>
            </a:r>
          </a:p>
          <a:p>
            <a:pPr lvl="1"/>
            <a:r>
              <a:t>Body Level Two</a:t>
            </a:r>
          </a:p>
          <a:p>
            <a:pPr lvl="2"/>
            <a:r>
              <a:t>Body Level Three</a:t>
            </a:r>
          </a:p>
          <a:p>
            <a:pPr lvl="3"/>
            <a:r>
              <a:t>Body Level Four</a:t>
            </a:r>
          </a:p>
          <a:p>
            <a:pPr lvl="4"/>
            <a:r>
              <a:t>Body Level Five</a:t>
            </a:r>
          </a:p>
        </p:txBody>
      </p:sp>
      <p:sp>
        <p:nvSpPr>
          <p:cNvPr id="158" name="Shape 158"/>
          <p:cNvSpPr>
            <a:spLocks noGrp="1"/>
          </p:cNvSpPr>
          <p:nvPr>
            <p:ph type="pic" sz="quarter" idx="13"/>
          </p:nvPr>
        </p:nvSpPr>
        <p:spPr>
          <a:xfrm>
            <a:off x="0" y="3422650"/>
            <a:ext cx="4059936" cy="3429000"/>
          </a:xfrm>
          <a:prstGeom prst="rect">
            <a:avLst/>
          </a:prstGeom>
        </p:spPr>
        <p:txBody>
          <a:bodyPr lIns="91439" tIns="45719" rIns="91439" bIns="45719">
            <a:noAutofit/>
          </a:bodyPr>
          <a:lstStyle/>
          <a:p>
            <a:endParaRPr/>
          </a:p>
        </p:txBody>
      </p:sp>
      <p:sp>
        <p:nvSpPr>
          <p:cNvPr id="159" name="Shape 159"/>
          <p:cNvSpPr>
            <a:spLocks noGrp="1"/>
          </p:cNvSpPr>
          <p:nvPr>
            <p:ph type="pic" sz="quarter" idx="14"/>
          </p:nvPr>
        </p:nvSpPr>
        <p:spPr>
          <a:xfrm>
            <a:off x="4059935" y="3422650"/>
            <a:ext cx="4059938" cy="3429000"/>
          </a:xfrm>
          <a:prstGeom prst="rect">
            <a:avLst/>
          </a:prstGeom>
        </p:spPr>
        <p:txBody>
          <a:bodyPr lIns="91439" tIns="45719" rIns="91439" bIns="45719">
            <a:noAutofit/>
          </a:bodyPr>
          <a:lstStyle/>
          <a:p>
            <a:endParaRPr/>
          </a:p>
        </p:txBody>
      </p:sp>
      <p:sp>
        <p:nvSpPr>
          <p:cNvPr id="160" name="Shape 160"/>
          <p:cNvSpPr>
            <a:spLocks noGrp="1"/>
          </p:cNvSpPr>
          <p:nvPr>
            <p:ph type="pic" sz="quarter" idx="15"/>
          </p:nvPr>
        </p:nvSpPr>
        <p:spPr>
          <a:xfrm>
            <a:off x="8119871" y="3422650"/>
            <a:ext cx="4059938" cy="3429000"/>
          </a:xfrm>
          <a:prstGeom prst="rect">
            <a:avLst/>
          </a:prstGeom>
        </p:spPr>
        <p:txBody>
          <a:bodyPr lIns="91439" tIns="45719" rIns="91439" bIns="45719">
            <a:noAutofit/>
          </a:bodyPr>
          <a:lstStyle/>
          <a:p>
            <a:endParaRPr/>
          </a:p>
        </p:txBody>
      </p:sp>
      <p:sp>
        <p:nvSpPr>
          <p:cNvPr id="161" name="Shape 161"/>
          <p:cNvSpPr>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_3 Picture">
    <p:spTree>
      <p:nvGrpSpPr>
        <p:cNvPr id="1" name=""/>
        <p:cNvGrpSpPr/>
        <p:nvPr/>
      </p:nvGrpSpPr>
      <p:grpSpPr>
        <a:xfrm>
          <a:off x="0" y="0"/>
          <a:ext cx="0" cy="0"/>
          <a:chOff x="0" y="0"/>
          <a:chExt cx="0" cy="0"/>
        </a:xfrm>
      </p:grpSpPr>
      <p:sp>
        <p:nvSpPr>
          <p:cNvPr id="8" name="Shape 439"/>
          <p:cNvSpPr/>
          <p:nvPr userDrawn="1"/>
        </p:nvSpPr>
        <p:spPr>
          <a:xfrm>
            <a:off x="1" y="0"/>
            <a:ext cx="12191999" cy="6858000"/>
          </a:xfrm>
          <a:prstGeom prst="rect">
            <a:avLst/>
          </a:prstGeom>
          <a:solidFill>
            <a:srgbClr val="444444">
              <a:alpha val="85098"/>
            </a:srgbClr>
          </a:solidFill>
          <a:ln w="12700">
            <a:miter lim="400000"/>
          </a:ln>
        </p:spPr>
        <p:txBody>
          <a:bodyPr lIns="45718" tIns="45718" rIns="45718" bIns="45718" anchor="ctr"/>
          <a:lstStyle/>
          <a:p>
            <a:pPr>
              <a:defRPr>
                <a:latin typeface="Open Sans"/>
                <a:ea typeface="Open Sans"/>
                <a:cs typeface="Open Sans"/>
                <a:sym typeface="Open Sans"/>
              </a:defRPr>
            </a:pPr>
            <a:endParaRPr dirty="0">
              <a:latin typeface="+mn-lt"/>
            </a:endParaRPr>
          </a:p>
        </p:txBody>
      </p:sp>
      <p:sp>
        <p:nvSpPr>
          <p:cNvPr id="9" name="Freeform 8"/>
          <p:cNvSpPr/>
          <p:nvPr userDrawn="1"/>
        </p:nvSpPr>
        <p:spPr>
          <a:xfrm rot="10800000" flipH="1" flipV="1">
            <a:off x="0" y="5409187"/>
            <a:ext cx="1201271" cy="681317"/>
          </a:xfrm>
          <a:custGeom>
            <a:avLst/>
            <a:gdLst>
              <a:gd name="connsiteX0" fmla="*/ 0 w 1201271"/>
              <a:gd name="connsiteY0" fmla="*/ 681317 h 681317"/>
              <a:gd name="connsiteX1" fmla="*/ 1201271 w 1201271"/>
              <a:gd name="connsiteY1" fmla="*/ 681317 h 681317"/>
              <a:gd name="connsiteX2" fmla="*/ 1201271 w 1201271"/>
              <a:gd name="connsiteY2" fmla="*/ 0 h 681317"/>
            </a:gdLst>
            <a:ahLst/>
            <a:cxnLst>
              <a:cxn ang="0">
                <a:pos x="connsiteX0" y="connsiteY0"/>
              </a:cxn>
              <a:cxn ang="0">
                <a:pos x="connsiteX1" y="connsiteY1"/>
              </a:cxn>
              <a:cxn ang="0">
                <a:pos x="connsiteX2" y="connsiteY2"/>
              </a:cxn>
            </a:cxnLst>
            <a:rect l="l" t="t" r="r" b="b"/>
            <a:pathLst>
              <a:path w="1201271" h="681317">
                <a:moveTo>
                  <a:pt x="0" y="681317"/>
                </a:moveTo>
                <a:lnTo>
                  <a:pt x="1201271" y="681317"/>
                </a:lnTo>
                <a:lnTo>
                  <a:pt x="1201271" y="0"/>
                </a:lnTo>
              </a:path>
            </a:pathLst>
          </a:custGeom>
          <a:ln w="22225">
            <a:solidFill>
              <a:srgbClr val="FFD700"/>
            </a:solidFill>
            <a:miter/>
            <a:tailEnd type="oval"/>
          </a:ln>
        </p:spPr>
        <p:txBody>
          <a:bodyPr lIns="45718" tIns="45718" rIns="45718" bIns="45718"/>
          <a:lstStyle/>
          <a:p>
            <a:endParaRPr lang="en-US" sz="1600"/>
          </a:p>
        </p:txBody>
      </p:sp>
      <p:sp>
        <p:nvSpPr>
          <p:cNvPr id="10" name="Freeform 9"/>
          <p:cNvSpPr/>
          <p:nvPr userDrawn="1"/>
        </p:nvSpPr>
        <p:spPr>
          <a:xfrm>
            <a:off x="1" y="764704"/>
            <a:ext cx="12000656" cy="5325800"/>
          </a:xfrm>
          <a:custGeom>
            <a:avLst/>
            <a:gdLst>
              <a:gd name="connsiteX0" fmla="*/ 0 w 12209929"/>
              <a:gd name="connsiteY0" fmla="*/ 89647 h 5558118"/>
              <a:gd name="connsiteX1" fmla="*/ 0 w 12209929"/>
              <a:gd name="connsiteY1" fmla="*/ 89647 h 5558118"/>
              <a:gd name="connsiteX2" fmla="*/ 2438400 w 12209929"/>
              <a:gd name="connsiteY2" fmla="*/ 89647 h 5558118"/>
              <a:gd name="connsiteX3" fmla="*/ 2438400 w 12209929"/>
              <a:gd name="connsiteY3" fmla="*/ 5558118 h 5558118"/>
              <a:gd name="connsiteX4" fmla="*/ 4876800 w 12209929"/>
              <a:gd name="connsiteY4" fmla="*/ 5558118 h 5558118"/>
              <a:gd name="connsiteX5" fmla="*/ 4876800 w 12209929"/>
              <a:gd name="connsiteY5" fmla="*/ 107576 h 5558118"/>
              <a:gd name="connsiteX6" fmla="*/ 7315200 w 12209929"/>
              <a:gd name="connsiteY6" fmla="*/ 107576 h 5558118"/>
              <a:gd name="connsiteX7" fmla="*/ 7315200 w 12209929"/>
              <a:gd name="connsiteY7" fmla="*/ 5540188 h 5558118"/>
              <a:gd name="connsiteX8" fmla="*/ 9789459 w 12209929"/>
              <a:gd name="connsiteY8" fmla="*/ 5540188 h 5558118"/>
              <a:gd name="connsiteX9" fmla="*/ 9789459 w 12209929"/>
              <a:gd name="connsiteY9" fmla="*/ 107576 h 5558118"/>
              <a:gd name="connsiteX10" fmla="*/ 12209929 w 12209929"/>
              <a:gd name="connsiteY10" fmla="*/ 107576 h 5558118"/>
              <a:gd name="connsiteX11" fmla="*/ 12012706 w 12209929"/>
              <a:gd name="connsiteY11" fmla="*/ 0 h 5558118"/>
              <a:gd name="connsiteX12" fmla="*/ 12012706 w 12209929"/>
              <a:gd name="connsiteY12" fmla="*/ 0 h 5558118"/>
              <a:gd name="connsiteX0" fmla="*/ 0 w 12209929"/>
              <a:gd name="connsiteY0" fmla="*/ 89647 h 5593976"/>
              <a:gd name="connsiteX1" fmla="*/ 0 w 12209929"/>
              <a:gd name="connsiteY1" fmla="*/ 89647 h 5593976"/>
              <a:gd name="connsiteX2" fmla="*/ 2438400 w 12209929"/>
              <a:gd name="connsiteY2" fmla="*/ 89647 h 5593976"/>
              <a:gd name="connsiteX3" fmla="*/ 2438400 w 12209929"/>
              <a:gd name="connsiteY3" fmla="*/ 5558118 h 5593976"/>
              <a:gd name="connsiteX4" fmla="*/ 4876800 w 12209929"/>
              <a:gd name="connsiteY4" fmla="*/ 5558118 h 5593976"/>
              <a:gd name="connsiteX5" fmla="*/ 4876800 w 12209929"/>
              <a:gd name="connsiteY5" fmla="*/ 107576 h 5593976"/>
              <a:gd name="connsiteX6" fmla="*/ 7315200 w 12209929"/>
              <a:gd name="connsiteY6" fmla="*/ 107576 h 5593976"/>
              <a:gd name="connsiteX7" fmla="*/ 7315200 w 12209929"/>
              <a:gd name="connsiteY7" fmla="*/ 5540188 h 5593976"/>
              <a:gd name="connsiteX8" fmla="*/ 9825318 w 12209929"/>
              <a:gd name="connsiteY8" fmla="*/ 5593976 h 5593976"/>
              <a:gd name="connsiteX9" fmla="*/ 9789459 w 12209929"/>
              <a:gd name="connsiteY9" fmla="*/ 107576 h 5593976"/>
              <a:gd name="connsiteX10" fmla="*/ 12209929 w 12209929"/>
              <a:gd name="connsiteY10" fmla="*/ 107576 h 5593976"/>
              <a:gd name="connsiteX11" fmla="*/ 12012706 w 12209929"/>
              <a:gd name="connsiteY11" fmla="*/ 0 h 5593976"/>
              <a:gd name="connsiteX12" fmla="*/ 12012706 w 12209929"/>
              <a:gd name="connsiteY12" fmla="*/ 0 h 5593976"/>
              <a:gd name="connsiteX0" fmla="*/ 0 w 12209929"/>
              <a:gd name="connsiteY0" fmla="*/ 89647 h 5558118"/>
              <a:gd name="connsiteX1" fmla="*/ 0 w 12209929"/>
              <a:gd name="connsiteY1" fmla="*/ 89647 h 5558118"/>
              <a:gd name="connsiteX2" fmla="*/ 2438400 w 12209929"/>
              <a:gd name="connsiteY2" fmla="*/ 89647 h 5558118"/>
              <a:gd name="connsiteX3" fmla="*/ 2438400 w 12209929"/>
              <a:gd name="connsiteY3" fmla="*/ 5558118 h 5558118"/>
              <a:gd name="connsiteX4" fmla="*/ 4876800 w 12209929"/>
              <a:gd name="connsiteY4" fmla="*/ 5558118 h 5558118"/>
              <a:gd name="connsiteX5" fmla="*/ 4876800 w 12209929"/>
              <a:gd name="connsiteY5" fmla="*/ 107576 h 5558118"/>
              <a:gd name="connsiteX6" fmla="*/ 7315200 w 12209929"/>
              <a:gd name="connsiteY6" fmla="*/ 107576 h 5558118"/>
              <a:gd name="connsiteX7" fmla="*/ 7315200 w 12209929"/>
              <a:gd name="connsiteY7" fmla="*/ 5540188 h 5558118"/>
              <a:gd name="connsiteX8" fmla="*/ 9771529 w 12209929"/>
              <a:gd name="connsiteY8" fmla="*/ 5558117 h 5558118"/>
              <a:gd name="connsiteX9" fmla="*/ 9789459 w 12209929"/>
              <a:gd name="connsiteY9" fmla="*/ 107576 h 5558118"/>
              <a:gd name="connsiteX10" fmla="*/ 12209929 w 12209929"/>
              <a:gd name="connsiteY10" fmla="*/ 107576 h 5558118"/>
              <a:gd name="connsiteX11" fmla="*/ 12012706 w 12209929"/>
              <a:gd name="connsiteY11" fmla="*/ 0 h 5558118"/>
              <a:gd name="connsiteX12" fmla="*/ 12012706 w 12209929"/>
              <a:gd name="connsiteY12" fmla="*/ 0 h 5558118"/>
              <a:gd name="connsiteX0" fmla="*/ 0 w 12209929"/>
              <a:gd name="connsiteY0" fmla="*/ 89647 h 5558118"/>
              <a:gd name="connsiteX1" fmla="*/ 0 w 12209929"/>
              <a:gd name="connsiteY1" fmla="*/ 89647 h 5558118"/>
              <a:gd name="connsiteX2" fmla="*/ 2438400 w 12209929"/>
              <a:gd name="connsiteY2" fmla="*/ 89647 h 5558118"/>
              <a:gd name="connsiteX3" fmla="*/ 2438400 w 12209929"/>
              <a:gd name="connsiteY3" fmla="*/ 5558118 h 5558118"/>
              <a:gd name="connsiteX4" fmla="*/ 4876800 w 12209929"/>
              <a:gd name="connsiteY4" fmla="*/ 5558118 h 5558118"/>
              <a:gd name="connsiteX5" fmla="*/ 4876800 w 12209929"/>
              <a:gd name="connsiteY5" fmla="*/ 107576 h 5558118"/>
              <a:gd name="connsiteX6" fmla="*/ 7315200 w 12209929"/>
              <a:gd name="connsiteY6" fmla="*/ 107576 h 5558118"/>
              <a:gd name="connsiteX7" fmla="*/ 7315200 w 12209929"/>
              <a:gd name="connsiteY7" fmla="*/ 5540188 h 5558118"/>
              <a:gd name="connsiteX8" fmla="*/ 9771529 w 12209929"/>
              <a:gd name="connsiteY8" fmla="*/ 5558117 h 5558118"/>
              <a:gd name="connsiteX9" fmla="*/ 9789459 w 12209929"/>
              <a:gd name="connsiteY9" fmla="*/ 107576 h 5558118"/>
              <a:gd name="connsiteX10" fmla="*/ 12209929 w 12209929"/>
              <a:gd name="connsiteY10" fmla="*/ 107576 h 5558118"/>
              <a:gd name="connsiteX11" fmla="*/ 12012706 w 12209929"/>
              <a:gd name="connsiteY11" fmla="*/ 0 h 5558118"/>
              <a:gd name="connsiteX12" fmla="*/ 12012706 w 12209929"/>
              <a:gd name="connsiteY12" fmla="*/ 0 h 5558118"/>
              <a:gd name="connsiteX0" fmla="*/ 0 w 12209929"/>
              <a:gd name="connsiteY0" fmla="*/ 89647 h 5558118"/>
              <a:gd name="connsiteX1" fmla="*/ 0 w 12209929"/>
              <a:gd name="connsiteY1" fmla="*/ 89647 h 5558118"/>
              <a:gd name="connsiteX2" fmla="*/ 2438400 w 12209929"/>
              <a:gd name="connsiteY2" fmla="*/ 89647 h 5558118"/>
              <a:gd name="connsiteX3" fmla="*/ 2438400 w 12209929"/>
              <a:gd name="connsiteY3" fmla="*/ 5558118 h 5558118"/>
              <a:gd name="connsiteX4" fmla="*/ 4876800 w 12209929"/>
              <a:gd name="connsiteY4" fmla="*/ 5558118 h 5558118"/>
              <a:gd name="connsiteX5" fmla="*/ 4876800 w 12209929"/>
              <a:gd name="connsiteY5" fmla="*/ 107576 h 5558118"/>
              <a:gd name="connsiteX6" fmla="*/ 7315200 w 12209929"/>
              <a:gd name="connsiteY6" fmla="*/ 107576 h 5558118"/>
              <a:gd name="connsiteX7" fmla="*/ 7315200 w 12209929"/>
              <a:gd name="connsiteY7" fmla="*/ 5540188 h 5558118"/>
              <a:gd name="connsiteX8" fmla="*/ 9771529 w 12209929"/>
              <a:gd name="connsiteY8" fmla="*/ 5558117 h 5558118"/>
              <a:gd name="connsiteX9" fmla="*/ 9789459 w 12209929"/>
              <a:gd name="connsiteY9" fmla="*/ 125506 h 5558118"/>
              <a:gd name="connsiteX10" fmla="*/ 12209929 w 12209929"/>
              <a:gd name="connsiteY10" fmla="*/ 107576 h 5558118"/>
              <a:gd name="connsiteX11" fmla="*/ 12012706 w 12209929"/>
              <a:gd name="connsiteY11" fmla="*/ 0 h 5558118"/>
              <a:gd name="connsiteX12" fmla="*/ 12012706 w 12209929"/>
              <a:gd name="connsiteY12" fmla="*/ 0 h 5558118"/>
              <a:gd name="connsiteX0" fmla="*/ 0 w 12209929"/>
              <a:gd name="connsiteY0" fmla="*/ 89647 h 5558118"/>
              <a:gd name="connsiteX1" fmla="*/ 0 w 12209929"/>
              <a:gd name="connsiteY1" fmla="*/ 89647 h 5558118"/>
              <a:gd name="connsiteX2" fmla="*/ 2438400 w 12209929"/>
              <a:gd name="connsiteY2" fmla="*/ 89647 h 5558118"/>
              <a:gd name="connsiteX3" fmla="*/ 2438400 w 12209929"/>
              <a:gd name="connsiteY3" fmla="*/ 5558118 h 5558118"/>
              <a:gd name="connsiteX4" fmla="*/ 4876800 w 12209929"/>
              <a:gd name="connsiteY4" fmla="*/ 5558118 h 5558118"/>
              <a:gd name="connsiteX5" fmla="*/ 4876800 w 12209929"/>
              <a:gd name="connsiteY5" fmla="*/ 107576 h 5558118"/>
              <a:gd name="connsiteX6" fmla="*/ 7315200 w 12209929"/>
              <a:gd name="connsiteY6" fmla="*/ 107576 h 5558118"/>
              <a:gd name="connsiteX7" fmla="*/ 7315200 w 12209929"/>
              <a:gd name="connsiteY7" fmla="*/ 5540188 h 5558118"/>
              <a:gd name="connsiteX8" fmla="*/ 9771529 w 12209929"/>
              <a:gd name="connsiteY8" fmla="*/ 5558117 h 5558118"/>
              <a:gd name="connsiteX9" fmla="*/ 9789459 w 12209929"/>
              <a:gd name="connsiteY9" fmla="*/ 107576 h 5558118"/>
              <a:gd name="connsiteX10" fmla="*/ 12209929 w 12209929"/>
              <a:gd name="connsiteY10" fmla="*/ 107576 h 5558118"/>
              <a:gd name="connsiteX11" fmla="*/ 12012706 w 12209929"/>
              <a:gd name="connsiteY11" fmla="*/ 0 h 5558118"/>
              <a:gd name="connsiteX12" fmla="*/ 12012706 w 12209929"/>
              <a:gd name="connsiteY12" fmla="*/ 0 h 5558118"/>
              <a:gd name="connsiteX0" fmla="*/ 0 w 12209929"/>
              <a:gd name="connsiteY0" fmla="*/ 89647 h 5558118"/>
              <a:gd name="connsiteX1" fmla="*/ 0 w 12209929"/>
              <a:gd name="connsiteY1" fmla="*/ 89647 h 5558118"/>
              <a:gd name="connsiteX2" fmla="*/ 2438400 w 12209929"/>
              <a:gd name="connsiteY2" fmla="*/ 89647 h 5558118"/>
              <a:gd name="connsiteX3" fmla="*/ 2438400 w 12209929"/>
              <a:gd name="connsiteY3" fmla="*/ 5558118 h 5558118"/>
              <a:gd name="connsiteX4" fmla="*/ 4876800 w 12209929"/>
              <a:gd name="connsiteY4" fmla="*/ 5558118 h 5558118"/>
              <a:gd name="connsiteX5" fmla="*/ 4876800 w 12209929"/>
              <a:gd name="connsiteY5" fmla="*/ 107576 h 5558118"/>
              <a:gd name="connsiteX6" fmla="*/ 7315200 w 12209929"/>
              <a:gd name="connsiteY6" fmla="*/ 107576 h 5558118"/>
              <a:gd name="connsiteX7" fmla="*/ 7315200 w 12209929"/>
              <a:gd name="connsiteY7" fmla="*/ 5540188 h 5558118"/>
              <a:gd name="connsiteX8" fmla="*/ 9771529 w 12209929"/>
              <a:gd name="connsiteY8" fmla="*/ 5558117 h 5558118"/>
              <a:gd name="connsiteX9" fmla="*/ 9789459 w 12209929"/>
              <a:gd name="connsiteY9" fmla="*/ 107576 h 5558118"/>
              <a:gd name="connsiteX10" fmla="*/ 12209929 w 12209929"/>
              <a:gd name="connsiteY10" fmla="*/ 107576 h 5558118"/>
              <a:gd name="connsiteX11" fmla="*/ 12012706 w 12209929"/>
              <a:gd name="connsiteY11" fmla="*/ 0 h 5558118"/>
              <a:gd name="connsiteX0" fmla="*/ 0 w 12209929"/>
              <a:gd name="connsiteY0" fmla="*/ 0 h 5468471"/>
              <a:gd name="connsiteX1" fmla="*/ 0 w 12209929"/>
              <a:gd name="connsiteY1" fmla="*/ 0 h 5468471"/>
              <a:gd name="connsiteX2" fmla="*/ 2438400 w 12209929"/>
              <a:gd name="connsiteY2" fmla="*/ 0 h 5468471"/>
              <a:gd name="connsiteX3" fmla="*/ 2438400 w 12209929"/>
              <a:gd name="connsiteY3" fmla="*/ 5468471 h 5468471"/>
              <a:gd name="connsiteX4" fmla="*/ 4876800 w 12209929"/>
              <a:gd name="connsiteY4" fmla="*/ 5468471 h 5468471"/>
              <a:gd name="connsiteX5" fmla="*/ 4876800 w 12209929"/>
              <a:gd name="connsiteY5" fmla="*/ 17929 h 5468471"/>
              <a:gd name="connsiteX6" fmla="*/ 7315200 w 12209929"/>
              <a:gd name="connsiteY6" fmla="*/ 17929 h 5468471"/>
              <a:gd name="connsiteX7" fmla="*/ 7315200 w 12209929"/>
              <a:gd name="connsiteY7" fmla="*/ 5450541 h 5468471"/>
              <a:gd name="connsiteX8" fmla="*/ 9771529 w 12209929"/>
              <a:gd name="connsiteY8" fmla="*/ 5468470 h 5468471"/>
              <a:gd name="connsiteX9" fmla="*/ 9789459 w 12209929"/>
              <a:gd name="connsiteY9" fmla="*/ 17929 h 5468471"/>
              <a:gd name="connsiteX10" fmla="*/ 12209929 w 12209929"/>
              <a:gd name="connsiteY10" fmla="*/ 17929 h 5468471"/>
              <a:gd name="connsiteX0" fmla="*/ 0 w 12209929"/>
              <a:gd name="connsiteY0" fmla="*/ 0 h 5468471"/>
              <a:gd name="connsiteX1" fmla="*/ 0 w 12209929"/>
              <a:gd name="connsiteY1" fmla="*/ 0 h 5468471"/>
              <a:gd name="connsiteX2" fmla="*/ 2438400 w 12209929"/>
              <a:gd name="connsiteY2" fmla="*/ 0 h 5468471"/>
              <a:gd name="connsiteX3" fmla="*/ 2438400 w 12209929"/>
              <a:gd name="connsiteY3" fmla="*/ 5468471 h 5468471"/>
              <a:gd name="connsiteX4" fmla="*/ 3729318 w 12209929"/>
              <a:gd name="connsiteY4" fmla="*/ 5468471 h 5468471"/>
              <a:gd name="connsiteX5" fmla="*/ 4876800 w 12209929"/>
              <a:gd name="connsiteY5" fmla="*/ 5468471 h 5468471"/>
              <a:gd name="connsiteX6" fmla="*/ 4876800 w 12209929"/>
              <a:gd name="connsiteY6" fmla="*/ 17929 h 5468471"/>
              <a:gd name="connsiteX7" fmla="*/ 7315200 w 12209929"/>
              <a:gd name="connsiteY7" fmla="*/ 17929 h 5468471"/>
              <a:gd name="connsiteX8" fmla="*/ 7315200 w 12209929"/>
              <a:gd name="connsiteY8" fmla="*/ 5450541 h 5468471"/>
              <a:gd name="connsiteX9" fmla="*/ 9771529 w 12209929"/>
              <a:gd name="connsiteY9" fmla="*/ 5468470 h 5468471"/>
              <a:gd name="connsiteX10" fmla="*/ 9789459 w 12209929"/>
              <a:gd name="connsiteY10" fmla="*/ 17929 h 5468471"/>
              <a:gd name="connsiteX11" fmla="*/ 12209929 w 12209929"/>
              <a:gd name="connsiteY11" fmla="*/ 17929 h 5468471"/>
              <a:gd name="connsiteX0" fmla="*/ 0 w 12209929"/>
              <a:gd name="connsiteY0" fmla="*/ 0 h 5468471"/>
              <a:gd name="connsiteX1" fmla="*/ 0 w 12209929"/>
              <a:gd name="connsiteY1" fmla="*/ 0 h 5468471"/>
              <a:gd name="connsiteX2" fmla="*/ 2438400 w 12209929"/>
              <a:gd name="connsiteY2" fmla="*/ 0 h 5468471"/>
              <a:gd name="connsiteX3" fmla="*/ 2438400 w 12209929"/>
              <a:gd name="connsiteY3" fmla="*/ 5468471 h 5468471"/>
              <a:gd name="connsiteX4" fmla="*/ 4876800 w 12209929"/>
              <a:gd name="connsiteY4" fmla="*/ 5468471 h 5468471"/>
              <a:gd name="connsiteX5" fmla="*/ 4876800 w 12209929"/>
              <a:gd name="connsiteY5" fmla="*/ 17929 h 5468471"/>
              <a:gd name="connsiteX6" fmla="*/ 7315200 w 12209929"/>
              <a:gd name="connsiteY6" fmla="*/ 17929 h 5468471"/>
              <a:gd name="connsiteX7" fmla="*/ 7315200 w 12209929"/>
              <a:gd name="connsiteY7" fmla="*/ 5450541 h 5468471"/>
              <a:gd name="connsiteX8" fmla="*/ 9771529 w 12209929"/>
              <a:gd name="connsiteY8" fmla="*/ 5468470 h 5468471"/>
              <a:gd name="connsiteX9" fmla="*/ 9789459 w 12209929"/>
              <a:gd name="connsiteY9" fmla="*/ 17929 h 5468471"/>
              <a:gd name="connsiteX10" fmla="*/ 12209929 w 12209929"/>
              <a:gd name="connsiteY10" fmla="*/ 17929 h 5468471"/>
              <a:gd name="connsiteX0" fmla="*/ 0 w 12209929"/>
              <a:gd name="connsiteY0" fmla="*/ 0 h 5468471"/>
              <a:gd name="connsiteX1" fmla="*/ 0 w 12209929"/>
              <a:gd name="connsiteY1" fmla="*/ 0 h 5468471"/>
              <a:gd name="connsiteX2" fmla="*/ 2438400 w 12209929"/>
              <a:gd name="connsiteY2" fmla="*/ 0 h 5468471"/>
              <a:gd name="connsiteX3" fmla="*/ 2438400 w 12209929"/>
              <a:gd name="connsiteY3" fmla="*/ 5468471 h 5468471"/>
              <a:gd name="connsiteX4" fmla="*/ 3747247 w 12209929"/>
              <a:gd name="connsiteY4" fmla="*/ 5450541 h 5468471"/>
              <a:gd name="connsiteX5" fmla="*/ 4876800 w 12209929"/>
              <a:gd name="connsiteY5" fmla="*/ 5468471 h 5468471"/>
              <a:gd name="connsiteX6" fmla="*/ 4876800 w 12209929"/>
              <a:gd name="connsiteY6" fmla="*/ 17929 h 5468471"/>
              <a:gd name="connsiteX7" fmla="*/ 7315200 w 12209929"/>
              <a:gd name="connsiteY7" fmla="*/ 17929 h 5468471"/>
              <a:gd name="connsiteX8" fmla="*/ 7315200 w 12209929"/>
              <a:gd name="connsiteY8" fmla="*/ 5450541 h 5468471"/>
              <a:gd name="connsiteX9" fmla="*/ 9771529 w 12209929"/>
              <a:gd name="connsiteY9" fmla="*/ 5468470 h 5468471"/>
              <a:gd name="connsiteX10" fmla="*/ 9789459 w 12209929"/>
              <a:gd name="connsiteY10" fmla="*/ 17929 h 5468471"/>
              <a:gd name="connsiteX11" fmla="*/ 12209929 w 12209929"/>
              <a:gd name="connsiteY11" fmla="*/ 17929 h 5468471"/>
              <a:gd name="connsiteX0" fmla="*/ 0 w 12209929"/>
              <a:gd name="connsiteY0" fmla="*/ 0 h 5468471"/>
              <a:gd name="connsiteX1" fmla="*/ 0 w 12209929"/>
              <a:gd name="connsiteY1" fmla="*/ 0 h 5468471"/>
              <a:gd name="connsiteX2" fmla="*/ 2438400 w 12209929"/>
              <a:gd name="connsiteY2" fmla="*/ 0 h 5468471"/>
              <a:gd name="connsiteX3" fmla="*/ 2438400 w 12209929"/>
              <a:gd name="connsiteY3" fmla="*/ 5468471 h 5468471"/>
              <a:gd name="connsiteX4" fmla="*/ 4876800 w 12209929"/>
              <a:gd name="connsiteY4" fmla="*/ 5468471 h 5468471"/>
              <a:gd name="connsiteX5" fmla="*/ 4876800 w 12209929"/>
              <a:gd name="connsiteY5" fmla="*/ 17929 h 5468471"/>
              <a:gd name="connsiteX6" fmla="*/ 7315200 w 12209929"/>
              <a:gd name="connsiteY6" fmla="*/ 17929 h 5468471"/>
              <a:gd name="connsiteX7" fmla="*/ 7315200 w 12209929"/>
              <a:gd name="connsiteY7" fmla="*/ 5450541 h 5468471"/>
              <a:gd name="connsiteX8" fmla="*/ 9771529 w 12209929"/>
              <a:gd name="connsiteY8" fmla="*/ 5468470 h 5468471"/>
              <a:gd name="connsiteX9" fmla="*/ 9789459 w 12209929"/>
              <a:gd name="connsiteY9" fmla="*/ 17929 h 5468471"/>
              <a:gd name="connsiteX10" fmla="*/ 12209929 w 12209929"/>
              <a:gd name="connsiteY10" fmla="*/ 17929 h 5468471"/>
              <a:gd name="connsiteX0" fmla="*/ 0 w 12460940"/>
              <a:gd name="connsiteY0" fmla="*/ 0 h 5468471"/>
              <a:gd name="connsiteX1" fmla="*/ 0 w 12460940"/>
              <a:gd name="connsiteY1" fmla="*/ 0 h 5468471"/>
              <a:gd name="connsiteX2" fmla="*/ 2438400 w 12460940"/>
              <a:gd name="connsiteY2" fmla="*/ 0 h 5468471"/>
              <a:gd name="connsiteX3" fmla="*/ 2438400 w 12460940"/>
              <a:gd name="connsiteY3" fmla="*/ 5468471 h 5468471"/>
              <a:gd name="connsiteX4" fmla="*/ 4876800 w 12460940"/>
              <a:gd name="connsiteY4" fmla="*/ 5468471 h 5468471"/>
              <a:gd name="connsiteX5" fmla="*/ 4876800 w 12460940"/>
              <a:gd name="connsiteY5" fmla="*/ 17929 h 5468471"/>
              <a:gd name="connsiteX6" fmla="*/ 7315200 w 12460940"/>
              <a:gd name="connsiteY6" fmla="*/ 17929 h 5468471"/>
              <a:gd name="connsiteX7" fmla="*/ 7315200 w 12460940"/>
              <a:gd name="connsiteY7" fmla="*/ 5450541 h 5468471"/>
              <a:gd name="connsiteX8" fmla="*/ 9771529 w 12460940"/>
              <a:gd name="connsiteY8" fmla="*/ 5468470 h 5468471"/>
              <a:gd name="connsiteX9" fmla="*/ 9789459 w 12460940"/>
              <a:gd name="connsiteY9" fmla="*/ 17929 h 5468471"/>
              <a:gd name="connsiteX10" fmla="*/ 12460940 w 12460940"/>
              <a:gd name="connsiteY10" fmla="*/ 17929 h 5468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460940" h="5468471">
                <a:moveTo>
                  <a:pt x="0" y="0"/>
                </a:moveTo>
                <a:lnTo>
                  <a:pt x="0" y="0"/>
                </a:lnTo>
                <a:lnTo>
                  <a:pt x="2438400" y="0"/>
                </a:lnTo>
                <a:lnTo>
                  <a:pt x="2438400" y="5468471"/>
                </a:lnTo>
                <a:lnTo>
                  <a:pt x="4876800" y="5468471"/>
                </a:lnTo>
                <a:lnTo>
                  <a:pt x="4876800" y="17929"/>
                </a:lnTo>
                <a:lnTo>
                  <a:pt x="7315200" y="17929"/>
                </a:lnTo>
                <a:lnTo>
                  <a:pt x="7315200" y="5450541"/>
                </a:lnTo>
                <a:lnTo>
                  <a:pt x="9771529" y="5468470"/>
                </a:lnTo>
                <a:cubicBezTo>
                  <a:pt x="9777506" y="3651623"/>
                  <a:pt x="9783482" y="1834776"/>
                  <a:pt x="9789459" y="17929"/>
                </a:cubicBezTo>
                <a:lnTo>
                  <a:pt x="12460940" y="17929"/>
                </a:lnTo>
              </a:path>
            </a:pathLst>
          </a:custGeom>
          <a:ln w="22225">
            <a:solidFill>
              <a:srgbClr val="FFD700"/>
            </a:solidFill>
            <a:miter/>
            <a:tailEnd type="oval"/>
          </a:ln>
        </p:spPr>
        <p:txBody>
          <a:bodyPr lIns="45718" tIns="45718" rIns="45718" bIns="45718"/>
          <a:lstStyle/>
          <a:p>
            <a:endParaRPr lang="en-US" dirty="0"/>
          </a:p>
        </p:txBody>
      </p:sp>
      <p:sp>
        <p:nvSpPr>
          <p:cNvPr id="11" name="Freeform 10"/>
          <p:cNvSpPr/>
          <p:nvPr userDrawn="1"/>
        </p:nvSpPr>
        <p:spPr>
          <a:xfrm rot="10800000" flipH="1">
            <a:off x="2351584" y="764705"/>
            <a:ext cx="1201271" cy="681317"/>
          </a:xfrm>
          <a:custGeom>
            <a:avLst/>
            <a:gdLst>
              <a:gd name="connsiteX0" fmla="*/ 0 w 1201271"/>
              <a:gd name="connsiteY0" fmla="*/ 681317 h 681317"/>
              <a:gd name="connsiteX1" fmla="*/ 1201271 w 1201271"/>
              <a:gd name="connsiteY1" fmla="*/ 681317 h 681317"/>
              <a:gd name="connsiteX2" fmla="*/ 1201271 w 1201271"/>
              <a:gd name="connsiteY2" fmla="*/ 0 h 681317"/>
            </a:gdLst>
            <a:ahLst/>
            <a:cxnLst>
              <a:cxn ang="0">
                <a:pos x="connsiteX0" y="connsiteY0"/>
              </a:cxn>
              <a:cxn ang="0">
                <a:pos x="connsiteX1" y="connsiteY1"/>
              </a:cxn>
              <a:cxn ang="0">
                <a:pos x="connsiteX2" y="connsiteY2"/>
              </a:cxn>
            </a:cxnLst>
            <a:rect l="l" t="t" r="r" b="b"/>
            <a:pathLst>
              <a:path w="1201271" h="681317">
                <a:moveTo>
                  <a:pt x="0" y="681317"/>
                </a:moveTo>
                <a:lnTo>
                  <a:pt x="1201271" y="681317"/>
                </a:lnTo>
                <a:lnTo>
                  <a:pt x="1201271" y="0"/>
                </a:lnTo>
              </a:path>
            </a:pathLst>
          </a:custGeom>
          <a:ln w="22225">
            <a:solidFill>
              <a:srgbClr val="FFD700"/>
            </a:solidFill>
            <a:miter/>
            <a:tailEnd type="oval"/>
          </a:ln>
        </p:spPr>
        <p:txBody>
          <a:bodyPr lIns="45718" tIns="45718" rIns="45718" bIns="45718"/>
          <a:lstStyle/>
          <a:p>
            <a:endParaRPr lang="en-US" sz="1600"/>
          </a:p>
        </p:txBody>
      </p:sp>
      <p:sp>
        <p:nvSpPr>
          <p:cNvPr id="12" name="Freeform 11"/>
          <p:cNvSpPr/>
          <p:nvPr userDrawn="1"/>
        </p:nvSpPr>
        <p:spPr>
          <a:xfrm rot="10800000" flipH="1" flipV="1">
            <a:off x="4699243" y="5409187"/>
            <a:ext cx="1201271" cy="681317"/>
          </a:xfrm>
          <a:custGeom>
            <a:avLst/>
            <a:gdLst>
              <a:gd name="connsiteX0" fmla="*/ 0 w 1201271"/>
              <a:gd name="connsiteY0" fmla="*/ 681317 h 681317"/>
              <a:gd name="connsiteX1" fmla="*/ 1201271 w 1201271"/>
              <a:gd name="connsiteY1" fmla="*/ 681317 h 681317"/>
              <a:gd name="connsiteX2" fmla="*/ 1201271 w 1201271"/>
              <a:gd name="connsiteY2" fmla="*/ 0 h 681317"/>
            </a:gdLst>
            <a:ahLst/>
            <a:cxnLst>
              <a:cxn ang="0">
                <a:pos x="connsiteX0" y="connsiteY0"/>
              </a:cxn>
              <a:cxn ang="0">
                <a:pos x="connsiteX1" y="connsiteY1"/>
              </a:cxn>
              <a:cxn ang="0">
                <a:pos x="connsiteX2" y="connsiteY2"/>
              </a:cxn>
            </a:cxnLst>
            <a:rect l="l" t="t" r="r" b="b"/>
            <a:pathLst>
              <a:path w="1201271" h="681317">
                <a:moveTo>
                  <a:pt x="0" y="681317"/>
                </a:moveTo>
                <a:lnTo>
                  <a:pt x="1201271" y="681317"/>
                </a:lnTo>
                <a:lnTo>
                  <a:pt x="1201271" y="0"/>
                </a:lnTo>
              </a:path>
            </a:pathLst>
          </a:custGeom>
          <a:ln w="22225">
            <a:solidFill>
              <a:srgbClr val="FFD700"/>
            </a:solidFill>
            <a:miter/>
            <a:tailEnd type="oval"/>
          </a:ln>
        </p:spPr>
        <p:txBody>
          <a:bodyPr lIns="45718" tIns="45718" rIns="45718" bIns="45718"/>
          <a:lstStyle/>
          <a:p>
            <a:endParaRPr lang="en-US" sz="1600"/>
          </a:p>
        </p:txBody>
      </p:sp>
      <p:sp>
        <p:nvSpPr>
          <p:cNvPr id="13" name="Freeform 12"/>
          <p:cNvSpPr/>
          <p:nvPr userDrawn="1"/>
        </p:nvSpPr>
        <p:spPr>
          <a:xfrm rot="10800000" flipH="1">
            <a:off x="7032104" y="782633"/>
            <a:ext cx="1201271" cy="681317"/>
          </a:xfrm>
          <a:custGeom>
            <a:avLst/>
            <a:gdLst>
              <a:gd name="connsiteX0" fmla="*/ 0 w 1201271"/>
              <a:gd name="connsiteY0" fmla="*/ 681317 h 681317"/>
              <a:gd name="connsiteX1" fmla="*/ 1201271 w 1201271"/>
              <a:gd name="connsiteY1" fmla="*/ 681317 h 681317"/>
              <a:gd name="connsiteX2" fmla="*/ 1201271 w 1201271"/>
              <a:gd name="connsiteY2" fmla="*/ 0 h 681317"/>
            </a:gdLst>
            <a:ahLst/>
            <a:cxnLst>
              <a:cxn ang="0">
                <a:pos x="connsiteX0" y="connsiteY0"/>
              </a:cxn>
              <a:cxn ang="0">
                <a:pos x="connsiteX1" y="connsiteY1"/>
              </a:cxn>
              <a:cxn ang="0">
                <a:pos x="connsiteX2" y="connsiteY2"/>
              </a:cxn>
            </a:cxnLst>
            <a:rect l="l" t="t" r="r" b="b"/>
            <a:pathLst>
              <a:path w="1201271" h="681317">
                <a:moveTo>
                  <a:pt x="0" y="681317"/>
                </a:moveTo>
                <a:lnTo>
                  <a:pt x="1201271" y="681317"/>
                </a:lnTo>
                <a:lnTo>
                  <a:pt x="1201271" y="0"/>
                </a:lnTo>
              </a:path>
            </a:pathLst>
          </a:custGeom>
          <a:ln w="22225">
            <a:solidFill>
              <a:srgbClr val="FFD700"/>
            </a:solidFill>
            <a:miter/>
            <a:tailEnd type="oval"/>
          </a:ln>
        </p:spPr>
        <p:txBody>
          <a:bodyPr lIns="45718" tIns="45718" rIns="45718" bIns="45718"/>
          <a:lstStyle/>
          <a:p>
            <a:endParaRPr lang="en-US" sz="1600"/>
          </a:p>
        </p:txBody>
      </p:sp>
      <p:sp>
        <p:nvSpPr>
          <p:cNvPr id="14" name="Freeform 13"/>
          <p:cNvSpPr/>
          <p:nvPr userDrawn="1"/>
        </p:nvSpPr>
        <p:spPr>
          <a:xfrm rot="10800000" flipH="1" flipV="1">
            <a:off x="9353445" y="5409189"/>
            <a:ext cx="1201271" cy="681317"/>
          </a:xfrm>
          <a:custGeom>
            <a:avLst/>
            <a:gdLst>
              <a:gd name="connsiteX0" fmla="*/ 0 w 1201271"/>
              <a:gd name="connsiteY0" fmla="*/ 681317 h 681317"/>
              <a:gd name="connsiteX1" fmla="*/ 1201271 w 1201271"/>
              <a:gd name="connsiteY1" fmla="*/ 681317 h 681317"/>
              <a:gd name="connsiteX2" fmla="*/ 1201271 w 1201271"/>
              <a:gd name="connsiteY2" fmla="*/ 0 h 681317"/>
            </a:gdLst>
            <a:ahLst/>
            <a:cxnLst>
              <a:cxn ang="0">
                <a:pos x="connsiteX0" y="connsiteY0"/>
              </a:cxn>
              <a:cxn ang="0">
                <a:pos x="connsiteX1" y="connsiteY1"/>
              </a:cxn>
              <a:cxn ang="0">
                <a:pos x="connsiteX2" y="connsiteY2"/>
              </a:cxn>
            </a:cxnLst>
            <a:rect l="l" t="t" r="r" b="b"/>
            <a:pathLst>
              <a:path w="1201271" h="681317">
                <a:moveTo>
                  <a:pt x="0" y="681317"/>
                </a:moveTo>
                <a:lnTo>
                  <a:pt x="1201271" y="681317"/>
                </a:lnTo>
                <a:lnTo>
                  <a:pt x="1201271" y="0"/>
                </a:lnTo>
              </a:path>
            </a:pathLst>
          </a:custGeom>
          <a:ln w="22225">
            <a:solidFill>
              <a:srgbClr val="FFD700"/>
            </a:solidFill>
            <a:miter/>
            <a:tailEnd type="oval"/>
          </a:ln>
        </p:spPr>
        <p:txBody>
          <a:bodyPr lIns="45718" tIns="45718" rIns="45718" bIns="45718"/>
          <a:lstStyle/>
          <a:p>
            <a:endParaRPr lang="en-US" sz="1600"/>
          </a:p>
        </p:txBody>
      </p:sp>
      <p:cxnSp>
        <p:nvCxnSpPr>
          <p:cNvPr id="15" name="Straight Connector 14"/>
          <p:cNvCxnSpPr/>
          <p:nvPr userDrawn="1"/>
        </p:nvCxnSpPr>
        <p:spPr>
          <a:xfrm>
            <a:off x="55761" y="3429000"/>
            <a:ext cx="12209275" cy="4482"/>
          </a:xfrm>
          <a:prstGeom prst="line">
            <a:avLst/>
          </a:prstGeom>
          <a:solidFill>
            <a:srgbClr val="B7BCC5"/>
          </a:solidFill>
          <a:ln w="12700" cap="flat">
            <a:solidFill>
              <a:schemeClr val="accent1"/>
            </a:solidFill>
            <a:prstDash val="sysDash"/>
            <a:miter lim="800000"/>
          </a:ln>
          <a:effectLst/>
        </p:spPr>
      </p:cxnSp>
      <p:pic>
        <p:nvPicPr>
          <p:cNvPr id="16" name="Picture 4" descr="C:\Users\Sandra\Desktop\CEE-Attorneys_OJJHnePager_DOV-(3).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757292" y="5251799"/>
            <a:ext cx="266700" cy="276225"/>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4" descr="C:\Users\Sandra\Desktop\CEE-Attorneys_OJJHnePager_DOV-(3).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100025" y="1307909"/>
            <a:ext cx="266700" cy="27622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4" descr="C:\Users\Sandra\Desktop\CEE-Attorneys_OJJHnePager_DOV-(3).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67921" y="5271074"/>
            <a:ext cx="266700" cy="276225"/>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descr="C:\Users\Sandra\Desktop\CEE-Attorneys_OJJHnePager_DOV-(3).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1869385" y="622876"/>
            <a:ext cx="266700" cy="276225"/>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descr="C:\Users\Sandra\Desktop\CEE-Attorneys_OJJHnePager_DOV-(3).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408839" y="1325838"/>
            <a:ext cx="266700" cy="276225"/>
          </a:xfrm>
          <a:prstGeom prst="rect">
            <a:avLst/>
          </a:prstGeom>
          <a:noFill/>
          <a:extLst>
            <a:ext uri="{909E8E84-426E-40DD-AFC4-6F175D3DCCD1}">
              <a14:hiddenFill xmlns:a14="http://schemas.microsoft.com/office/drawing/2010/main">
                <a:solidFill>
                  <a:srgbClr val="FFFFFF"/>
                </a:solidFill>
              </a14:hiddenFill>
            </a:ext>
          </a:extLst>
        </p:spPr>
      </p:pic>
      <p:sp>
        <p:nvSpPr>
          <p:cNvPr id="21" name="Rectangle 20"/>
          <p:cNvSpPr/>
          <p:nvPr userDrawn="1"/>
        </p:nvSpPr>
        <p:spPr>
          <a:xfrm>
            <a:off x="1263126" y="0"/>
            <a:ext cx="800426" cy="764704"/>
          </a:xfrm>
          <a:prstGeom prst="rect">
            <a:avLst/>
          </a:prstGeom>
        </p:spPr>
        <p:style>
          <a:lnRef idx="0">
            <a:scrgbClr r="0" g="0" b="0"/>
          </a:lnRef>
          <a:fillRef idx="0">
            <a:scrgbClr r="0" g="0" b="0"/>
          </a:fillRef>
          <a:effectRef idx="0">
            <a:scrgbClr r="0" g="0" b="0"/>
          </a:effectRef>
          <a:fontRef idx="none"/>
        </p:style>
        <p:txBody>
          <a:bodyPr rtlCol="0" anchor="ctr"/>
          <a:lstStyle/>
          <a:p>
            <a:pPr algn="ctr"/>
            <a:endParaRPr lang="en-US"/>
          </a:p>
        </p:txBody>
      </p:sp>
    </p:spTree>
    <p:extLst>
      <p:ext uri="{BB962C8B-B14F-4D97-AF65-F5344CB8AC3E}">
        <p14:creationId xmlns:p14="http://schemas.microsoft.com/office/powerpoint/2010/main" val="626206834"/>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Left Picture">
    <p:spTree>
      <p:nvGrpSpPr>
        <p:cNvPr id="1" name=""/>
        <p:cNvGrpSpPr/>
        <p:nvPr/>
      </p:nvGrpSpPr>
      <p:grpSpPr>
        <a:xfrm>
          <a:off x="0" y="0"/>
          <a:ext cx="0" cy="0"/>
          <a:chOff x="0" y="0"/>
          <a:chExt cx="0" cy="0"/>
        </a:xfrm>
      </p:grpSpPr>
      <p:sp>
        <p:nvSpPr>
          <p:cNvPr id="52" name="Shape 52"/>
          <p:cNvSpPr/>
          <p:nvPr/>
        </p:nvSpPr>
        <p:spPr>
          <a:xfrm>
            <a:off x="11156943" y="6524535"/>
            <a:ext cx="161353" cy="2"/>
          </a:xfrm>
          <a:prstGeom prst="line">
            <a:avLst/>
          </a:prstGeom>
          <a:ln w="22225">
            <a:solidFill>
              <a:srgbClr val="FFD700"/>
            </a:solidFill>
            <a:miter/>
          </a:ln>
        </p:spPr>
        <p:txBody>
          <a:bodyPr lIns="45718" tIns="45718" rIns="45718" bIns="45718"/>
          <a:lstStyle/>
          <a:p>
            <a:endParaRPr/>
          </a:p>
        </p:txBody>
      </p:sp>
      <p:sp>
        <p:nvSpPr>
          <p:cNvPr id="53" name="Shape 53"/>
          <p:cNvSpPr/>
          <p:nvPr/>
        </p:nvSpPr>
        <p:spPr>
          <a:xfrm>
            <a:off x="11646427" y="6524535"/>
            <a:ext cx="161353" cy="2"/>
          </a:xfrm>
          <a:prstGeom prst="line">
            <a:avLst/>
          </a:prstGeom>
          <a:ln w="22225">
            <a:solidFill>
              <a:srgbClr val="FFD700"/>
            </a:solidFill>
            <a:miter/>
          </a:ln>
        </p:spPr>
        <p:txBody>
          <a:bodyPr lIns="45718" tIns="45718" rIns="45718" bIns="45718"/>
          <a:lstStyle/>
          <a:p>
            <a:endParaRPr/>
          </a:p>
        </p:txBody>
      </p:sp>
      <p:sp>
        <p:nvSpPr>
          <p:cNvPr id="54" name="Shape 54"/>
          <p:cNvSpPr>
            <a:spLocks noGrp="1"/>
          </p:cNvSpPr>
          <p:nvPr>
            <p:ph type="pic" sz="half" idx="13"/>
          </p:nvPr>
        </p:nvSpPr>
        <p:spPr>
          <a:xfrm>
            <a:off x="-3" y="0"/>
            <a:ext cx="4238175" cy="6858000"/>
          </a:xfrm>
          <a:prstGeom prst="rect">
            <a:avLst/>
          </a:prstGeom>
        </p:spPr>
        <p:txBody>
          <a:bodyPr lIns="91439" tIns="45719" rIns="91439" bIns="45719">
            <a:noAutofit/>
          </a:bodyPr>
          <a:lstStyle/>
          <a:p>
            <a:endParaRPr/>
          </a:p>
        </p:txBody>
      </p:sp>
      <p:sp>
        <p:nvSpPr>
          <p:cNvPr id="55" name="Shape 55"/>
          <p:cNvSpPr>
            <a:spLocks noGrp="1"/>
          </p:cNvSpPr>
          <p:nvPr>
            <p:ph type="sldNum" sz="quarter" idx="2"/>
          </p:nvPr>
        </p:nvSpPr>
        <p:spPr>
          <a:xfrm>
            <a:off x="11359660" y="6402616"/>
            <a:ext cx="245402" cy="243839"/>
          </a:xfrm>
          <a:prstGeom prst="rect">
            <a:avLst/>
          </a:prstGeom>
        </p:spPr>
        <p:txBody>
          <a:bodyPr/>
          <a:lstStyle>
            <a:lvl1pPr algn="ctr">
              <a:defRPr sz="1000">
                <a:solidFill>
                  <a:srgbClr val="3F3F3F"/>
                </a:solidFill>
              </a:defRPr>
            </a:lvl1pPr>
          </a:lstStyle>
          <a:p>
            <a:fld id="{86CB4B4D-7CA3-9044-876B-883B54F8677D}" type="slidenum">
              <a:rPr/>
              <a:pPr/>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Profile Picture">
    <p:spTree>
      <p:nvGrpSpPr>
        <p:cNvPr id="1" name=""/>
        <p:cNvGrpSpPr/>
        <p:nvPr/>
      </p:nvGrpSpPr>
      <p:grpSpPr>
        <a:xfrm>
          <a:off x="0" y="0"/>
          <a:ext cx="0" cy="0"/>
          <a:chOff x="0" y="0"/>
          <a:chExt cx="0" cy="0"/>
        </a:xfrm>
      </p:grpSpPr>
      <p:sp>
        <p:nvSpPr>
          <p:cNvPr id="62" name="Shape 62"/>
          <p:cNvSpPr/>
          <p:nvPr/>
        </p:nvSpPr>
        <p:spPr>
          <a:xfrm>
            <a:off x="11156943" y="6524535"/>
            <a:ext cx="161353" cy="2"/>
          </a:xfrm>
          <a:prstGeom prst="line">
            <a:avLst/>
          </a:prstGeom>
          <a:ln w="22225">
            <a:solidFill>
              <a:srgbClr val="FFD700"/>
            </a:solidFill>
            <a:miter/>
          </a:ln>
        </p:spPr>
        <p:txBody>
          <a:bodyPr lIns="45718" tIns="45718" rIns="45718" bIns="45718"/>
          <a:lstStyle/>
          <a:p>
            <a:endParaRPr/>
          </a:p>
        </p:txBody>
      </p:sp>
      <p:sp>
        <p:nvSpPr>
          <p:cNvPr id="63" name="Shape 63"/>
          <p:cNvSpPr/>
          <p:nvPr/>
        </p:nvSpPr>
        <p:spPr>
          <a:xfrm>
            <a:off x="11646427" y="6524535"/>
            <a:ext cx="161353" cy="2"/>
          </a:xfrm>
          <a:prstGeom prst="line">
            <a:avLst/>
          </a:prstGeom>
          <a:ln w="22225">
            <a:solidFill>
              <a:srgbClr val="FFD700"/>
            </a:solidFill>
            <a:miter/>
          </a:ln>
        </p:spPr>
        <p:txBody>
          <a:bodyPr lIns="45718" tIns="45718" rIns="45718" bIns="45718"/>
          <a:lstStyle/>
          <a:p>
            <a:endParaRPr/>
          </a:p>
        </p:txBody>
      </p:sp>
      <p:sp>
        <p:nvSpPr>
          <p:cNvPr id="64" name="Shape 64"/>
          <p:cNvSpPr>
            <a:spLocks noGrp="1"/>
          </p:cNvSpPr>
          <p:nvPr>
            <p:ph type="title"/>
          </p:nvPr>
        </p:nvSpPr>
        <p:spPr>
          <a:prstGeom prst="rect">
            <a:avLst/>
          </a:prstGeom>
        </p:spPr>
        <p:txBody>
          <a:bodyPr/>
          <a:lstStyle>
            <a:lvl1pPr>
              <a:defRPr>
                <a:solidFill>
                  <a:srgbClr val="444444"/>
                </a:solidFill>
              </a:defRPr>
            </a:lvl1pPr>
          </a:lstStyle>
          <a:p>
            <a:r>
              <a:t>Title Text</a:t>
            </a:r>
          </a:p>
        </p:txBody>
      </p:sp>
      <p:sp>
        <p:nvSpPr>
          <p:cNvPr id="65" name="Shape 65"/>
          <p:cNvSpPr>
            <a:spLocks noGrp="1"/>
          </p:cNvSpPr>
          <p:nvPr>
            <p:ph type="body" sz="quarter" idx="1"/>
          </p:nvPr>
        </p:nvSpPr>
        <p:spPr>
          <a:xfrm>
            <a:off x="831269" y="1187131"/>
            <a:ext cx="10515601" cy="365127"/>
          </a:xfrm>
          <a:prstGeom prst="rect">
            <a:avLst/>
          </a:prstGeom>
        </p:spPr>
        <p:txBody>
          <a:bodyPr/>
          <a:lstStyle>
            <a:lvl1pPr>
              <a:defRPr>
                <a:solidFill>
                  <a:srgbClr val="FFD700"/>
                </a:solidFill>
              </a:defRPr>
            </a:lvl1pPr>
            <a:lvl2pPr>
              <a:defRPr>
                <a:solidFill>
                  <a:srgbClr val="FFD700"/>
                </a:solidFill>
              </a:defRPr>
            </a:lvl2pPr>
            <a:lvl3pPr>
              <a:defRPr>
                <a:solidFill>
                  <a:srgbClr val="FFD700"/>
                </a:solidFill>
              </a:defRPr>
            </a:lvl3pPr>
            <a:lvl4pPr>
              <a:defRPr>
                <a:solidFill>
                  <a:srgbClr val="FFD700"/>
                </a:solidFill>
              </a:defRPr>
            </a:lvl4pPr>
            <a:lvl5pPr>
              <a:defRPr>
                <a:solidFill>
                  <a:srgbClr val="FFD700"/>
                </a:solidFill>
              </a:defRPr>
            </a:lvl5pPr>
          </a:lstStyle>
          <a:p>
            <a:r>
              <a:t>Body Level One</a:t>
            </a:r>
          </a:p>
          <a:p>
            <a:pPr lvl="1"/>
            <a:r>
              <a:t>Body Level Two</a:t>
            </a:r>
          </a:p>
          <a:p>
            <a:pPr lvl="2"/>
            <a:r>
              <a:t>Body Level Three</a:t>
            </a:r>
          </a:p>
          <a:p>
            <a:pPr lvl="3"/>
            <a:r>
              <a:t>Body Level Four</a:t>
            </a:r>
          </a:p>
          <a:p>
            <a:pPr lvl="4"/>
            <a:r>
              <a:t>Body Level Five</a:t>
            </a:r>
          </a:p>
        </p:txBody>
      </p:sp>
      <p:sp>
        <p:nvSpPr>
          <p:cNvPr id="66" name="Shape 66"/>
          <p:cNvSpPr>
            <a:spLocks noGrp="1"/>
          </p:cNvSpPr>
          <p:nvPr>
            <p:ph type="pic" sz="quarter" idx="13"/>
          </p:nvPr>
        </p:nvSpPr>
        <p:spPr>
          <a:xfrm>
            <a:off x="820737" y="1944688"/>
            <a:ext cx="3751265" cy="4097338"/>
          </a:xfrm>
          <a:prstGeom prst="rect">
            <a:avLst/>
          </a:prstGeom>
        </p:spPr>
        <p:txBody>
          <a:bodyPr lIns="91439" tIns="45719" rIns="91439" bIns="45719">
            <a:noAutofit/>
          </a:bodyPr>
          <a:lstStyle/>
          <a:p>
            <a:endParaRPr/>
          </a:p>
        </p:txBody>
      </p:sp>
      <p:sp>
        <p:nvSpPr>
          <p:cNvPr id="67" name="Shape 67"/>
          <p:cNvSpPr>
            <a:spLocks noGrp="1"/>
          </p:cNvSpPr>
          <p:nvPr>
            <p:ph type="sldNum" sz="quarter" idx="2"/>
          </p:nvPr>
        </p:nvSpPr>
        <p:spPr>
          <a:xfrm>
            <a:off x="11359660" y="6402616"/>
            <a:ext cx="245402" cy="243839"/>
          </a:xfrm>
          <a:prstGeom prst="rect">
            <a:avLst/>
          </a:prstGeom>
        </p:spPr>
        <p:txBody>
          <a:bodyPr/>
          <a:lstStyle>
            <a:lvl1pPr algn="ctr">
              <a:defRPr sz="1000">
                <a:solidFill>
                  <a:srgbClr val="3F3F3F"/>
                </a:solidFill>
              </a:defRPr>
            </a:lvl1pPr>
          </a:lstStyle>
          <a:p>
            <a:fld id="{86CB4B4D-7CA3-9044-876B-883B54F8677D}" type="slidenum">
              <a:rPr/>
              <a:pPr/>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Picture on Bottom">
    <p:spTree>
      <p:nvGrpSpPr>
        <p:cNvPr id="1" name=""/>
        <p:cNvGrpSpPr/>
        <p:nvPr/>
      </p:nvGrpSpPr>
      <p:grpSpPr>
        <a:xfrm>
          <a:off x="0" y="0"/>
          <a:ext cx="0" cy="0"/>
          <a:chOff x="0" y="0"/>
          <a:chExt cx="0" cy="0"/>
        </a:xfrm>
      </p:grpSpPr>
      <p:sp>
        <p:nvSpPr>
          <p:cNvPr id="74" name="Shape 74"/>
          <p:cNvSpPr/>
          <p:nvPr/>
        </p:nvSpPr>
        <p:spPr>
          <a:xfrm>
            <a:off x="11156943" y="6524535"/>
            <a:ext cx="161353" cy="2"/>
          </a:xfrm>
          <a:prstGeom prst="line">
            <a:avLst/>
          </a:prstGeom>
          <a:ln w="22225">
            <a:solidFill>
              <a:srgbClr val="FFD700"/>
            </a:solidFill>
            <a:miter/>
          </a:ln>
        </p:spPr>
        <p:txBody>
          <a:bodyPr lIns="45718" tIns="45718" rIns="45718" bIns="45718"/>
          <a:lstStyle/>
          <a:p>
            <a:endParaRPr/>
          </a:p>
        </p:txBody>
      </p:sp>
      <p:sp>
        <p:nvSpPr>
          <p:cNvPr id="75" name="Shape 75"/>
          <p:cNvSpPr/>
          <p:nvPr/>
        </p:nvSpPr>
        <p:spPr>
          <a:xfrm>
            <a:off x="11646427" y="6524535"/>
            <a:ext cx="161353" cy="2"/>
          </a:xfrm>
          <a:prstGeom prst="line">
            <a:avLst/>
          </a:prstGeom>
          <a:ln w="22225">
            <a:solidFill>
              <a:srgbClr val="FFD700"/>
            </a:solidFill>
            <a:miter/>
          </a:ln>
        </p:spPr>
        <p:txBody>
          <a:bodyPr lIns="45718" tIns="45718" rIns="45718" bIns="45718"/>
          <a:lstStyle/>
          <a:p>
            <a:endParaRPr/>
          </a:p>
        </p:txBody>
      </p:sp>
      <p:sp>
        <p:nvSpPr>
          <p:cNvPr id="76" name="Shape 76"/>
          <p:cNvSpPr>
            <a:spLocks noGrp="1"/>
          </p:cNvSpPr>
          <p:nvPr>
            <p:ph type="title"/>
          </p:nvPr>
        </p:nvSpPr>
        <p:spPr>
          <a:prstGeom prst="rect">
            <a:avLst/>
          </a:prstGeom>
        </p:spPr>
        <p:txBody>
          <a:bodyPr/>
          <a:lstStyle>
            <a:lvl1pPr>
              <a:defRPr>
                <a:solidFill>
                  <a:srgbClr val="444444"/>
                </a:solidFill>
              </a:defRPr>
            </a:lvl1pPr>
          </a:lstStyle>
          <a:p>
            <a:r>
              <a:t>Title Text</a:t>
            </a:r>
          </a:p>
        </p:txBody>
      </p:sp>
      <p:sp>
        <p:nvSpPr>
          <p:cNvPr id="77" name="Shape 77"/>
          <p:cNvSpPr>
            <a:spLocks noGrp="1"/>
          </p:cNvSpPr>
          <p:nvPr>
            <p:ph type="body" sz="quarter" idx="1"/>
          </p:nvPr>
        </p:nvSpPr>
        <p:spPr>
          <a:xfrm>
            <a:off x="838200" y="1173639"/>
            <a:ext cx="10515600" cy="365127"/>
          </a:xfrm>
          <a:prstGeom prst="rect">
            <a:avLst/>
          </a:prstGeom>
        </p:spPr>
        <p:txBody>
          <a:bodyPr/>
          <a:lstStyle>
            <a:lvl1pPr>
              <a:defRPr>
                <a:solidFill>
                  <a:srgbClr val="FFD700"/>
                </a:solidFill>
              </a:defRPr>
            </a:lvl1pPr>
            <a:lvl2pPr>
              <a:defRPr>
                <a:solidFill>
                  <a:srgbClr val="FFD700"/>
                </a:solidFill>
              </a:defRPr>
            </a:lvl2pPr>
            <a:lvl3pPr>
              <a:defRPr>
                <a:solidFill>
                  <a:srgbClr val="FFD700"/>
                </a:solidFill>
              </a:defRPr>
            </a:lvl3pPr>
            <a:lvl4pPr>
              <a:defRPr>
                <a:solidFill>
                  <a:srgbClr val="FFD700"/>
                </a:solidFill>
              </a:defRPr>
            </a:lvl4pPr>
            <a:lvl5pPr>
              <a:defRPr>
                <a:solidFill>
                  <a:srgbClr val="FFD700"/>
                </a:solidFill>
              </a:defRPr>
            </a:lvl5pPr>
          </a:lstStyle>
          <a:p>
            <a:r>
              <a:t>Body Level One</a:t>
            </a:r>
          </a:p>
          <a:p>
            <a:pPr lvl="1"/>
            <a:r>
              <a:t>Body Level Two</a:t>
            </a:r>
          </a:p>
          <a:p>
            <a:pPr lvl="2"/>
            <a:r>
              <a:t>Body Level Three</a:t>
            </a:r>
          </a:p>
          <a:p>
            <a:pPr lvl="3"/>
            <a:r>
              <a:t>Body Level Four</a:t>
            </a:r>
          </a:p>
          <a:p>
            <a:pPr lvl="4"/>
            <a:r>
              <a:t>Body Level Five</a:t>
            </a:r>
          </a:p>
        </p:txBody>
      </p:sp>
      <p:sp>
        <p:nvSpPr>
          <p:cNvPr id="78" name="Shape 78"/>
          <p:cNvSpPr>
            <a:spLocks noGrp="1"/>
          </p:cNvSpPr>
          <p:nvPr>
            <p:ph type="pic" idx="13"/>
          </p:nvPr>
        </p:nvSpPr>
        <p:spPr>
          <a:xfrm>
            <a:off x="0" y="2760663"/>
            <a:ext cx="12192000" cy="4097338"/>
          </a:xfrm>
          <a:prstGeom prst="rect">
            <a:avLst/>
          </a:prstGeom>
        </p:spPr>
        <p:txBody>
          <a:bodyPr lIns="91439" tIns="45719" rIns="91439" bIns="45719">
            <a:noAutofit/>
          </a:bodyPr>
          <a:lstStyle/>
          <a:p>
            <a:endParaRPr/>
          </a:p>
        </p:txBody>
      </p:sp>
      <p:sp>
        <p:nvSpPr>
          <p:cNvPr id="79" name="Shape 79"/>
          <p:cNvSpPr>
            <a:spLocks noGrp="1"/>
          </p:cNvSpPr>
          <p:nvPr>
            <p:ph type="sldNum" sz="quarter" idx="2"/>
          </p:nvPr>
        </p:nvSpPr>
        <p:spPr>
          <a:xfrm>
            <a:off x="11359660" y="6402616"/>
            <a:ext cx="245402" cy="243839"/>
          </a:xfrm>
          <a:prstGeom prst="rect">
            <a:avLst/>
          </a:prstGeom>
        </p:spPr>
        <p:txBody>
          <a:bodyPr/>
          <a:lstStyle>
            <a:lvl1pPr algn="ctr">
              <a:defRPr sz="1000">
                <a:solidFill>
                  <a:srgbClr val="3F3F3F"/>
                </a:solidFill>
              </a:defRPr>
            </a:lvl1pPr>
          </a:lstStyle>
          <a:p>
            <a:fld id="{86CB4B4D-7CA3-9044-876B-883B54F8677D}" type="slidenum">
              <a:rPr/>
              <a:pPr/>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Laptop">
    <p:spTree>
      <p:nvGrpSpPr>
        <p:cNvPr id="1" name=""/>
        <p:cNvGrpSpPr/>
        <p:nvPr/>
      </p:nvGrpSpPr>
      <p:grpSpPr>
        <a:xfrm>
          <a:off x="0" y="0"/>
          <a:ext cx="0" cy="0"/>
          <a:chOff x="0" y="0"/>
          <a:chExt cx="0" cy="0"/>
        </a:xfrm>
      </p:grpSpPr>
      <p:sp>
        <p:nvSpPr>
          <p:cNvPr id="86" name="Shape 86"/>
          <p:cNvSpPr/>
          <p:nvPr/>
        </p:nvSpPr>
        <p:spPr>
          <a:xfrm>
            <a:off x="11156943" y="6524535"/>
            <a:ext cx="161353" cy="2"/>
          </a:xfrm>
          <a:prstGeom prst="line">
            <a:avLst/>
          </a:prstGeom>
          <a:ln w="22225">
            <a:solidFill>
              <a:srgbClr val="FFD700"/>
            </a:solidFill>
            <a:miter/>
          </a:ln>
        </p:spPr>
        <p:txBody>
          <a:bodyPr lIns="45718" tIns="45718" rIns="45718" bIns="45718"/>
          <a:lstStyle/>
          <a:p>
            <a:endParaRPr/>
          </a:p>
        </p:txBody>
      </p:sp>
      <p:sp>
        <p:nvSpPr>
          <p:cNvPr id="87" name="Shape 87"/>
          <p:cNvSpPr/>
          <p:nvPr/>
        </p:nvSpPr>
        <p:spPr>
          <a:xfrm>
            <a:off x="11646427" y="6524535"/>
            <a:ext cx="161353" cy="2"/>
          </a:xfrm>
          <a:prstGeom prst="line">
            <a:avLst/>
          </a:prstGeom>
          <a:ln w="22225">
            <a:solidFill>
              <a:srgbClr val="FFD700"/>
            </a:solidFill>
            <a:miter/>
          </a:ln>
        </p:spPr>
        <p:txBody>
          <a:bodyPr lIns="45718" tIns="45718" rIns="45718" bIns="45718"/>
          <a:lstStyle/>
          <a:p>
            <a:endParaRPr/>
          </a:p>
        </p:txBody>
      </p:sp>
      <p:sp>
        <p:nvSpPr>
          <p:cNvPr id="88" name="Shape 88"/>
          <p:cNvSpPr>
            <a:spLocks noGrp="1"/>
          </p:cNvSpPr>
          <p:nvPr>
            <p:ph type="title"/>
          </p:nvPr>
        </p:nvSpPr>
        <p:spPr>
          <a:prstGeom prst="rect">
            <a:avLst/>
          </a:prstGeom>
        </p:spPr>
        <p:txBody>
          <a:bodyPr/>
          <a:lstStyle>
            <a:lvl1pPr>
              <a:defRPr>
                <a:solidFill>
                  <a:srgbClr val="444444"/>
                </a:solidFill>
              </a:defRPr>
            </a:lvl1pPr>
          </a:lstStyle>
          <a:p>
            <a:r>
              <a:t>Title Text</a:t>
            </a:r>
          </a:p>
        </p:txBody>
      </p:sp>
      <p:sp>
        <p:nvSpPr>
          <p:cNvPr id="89" name="Shape 89"/>
          <p:cNvSpPr>
            <a:spLocks noGrp="1"/>
          </p:cNvSpPr>
          <p:nvPr>
            <p:ph type="body" sz="quarter" idx="1"/>
          </p:nvPr>
        </p:nvSpPr>
        <p:spPr>
          <a:xfrm>
            <a:off x="838200" y="1207769"/>
            <a:ext cx="10515600" cy="365127"/>
          </a:xfrm>
          <a:prstGeom prst="rect">
            <a:avLst/>
          </a:prstGeom>
        </p:spPr>
        <p:txBody>
          <a:bodyPr/>
          <a:lstStyle>
            <a:lvl1pPr>
              <a:defRPr>
                <a:solidFill>
                  <a:srgbClr val="FFD700"/>
                </a:solidFill>
              </a:defRPr>
            </a:lvl1pPr>
            <a:lvl2pPr>
              <a:defRPr>
                <a:solidFill>
                  <a:srgbClr val="FFD700"/>
                </a:solidFill>
              </a:defRPr>
            </a:lvl2pPr>
            <a:lvl3pPr>
              <a:defRPr>
                <a:solidFill>
                  <a:srgbClr val="FFD700"/>
                </a:solidFill>
              </a:defRPr>
            </a:lvl3pPr>
            <a:lvl4pPr>
              <a:defRPr>
                <a:solidFill>
                  <a:srgbClr val="FFD700"/>
                </a:solidFill>
              </a:defRPr>
            </a:lvl4pPr>
            <a:lvl5pPr>
              <a:defRPr>
                <a:solidFill>
                  <a:srgbClr val="FFD700"/>
                </a:solidFill>
              </a:defRPr>
            </a:lvl5pPr>
          </a:lstStyle>
          <a:p>
            <a:r>
              <a:t>Body Level One</a:t>
            </a:r>
          </a:p>
          <a:p>
            <a:pPr lvl="1"/>
            <a:r>
              <a:t>Body Level Two</a:t>
            </a:r>
          </a:p>
          <a:p>
            <a:pPr lvl="2"/>
            <a:r>
              <a:t>Body Level Three</a:t>
            </a:r>
          </a:p>
          <a:p>
            <a:pPr lvl="3"/>
            <a:r>
              <a:t>Body Level Four</a:t>
            </a:r>
          </a:p>
          <a:p>
            <a:pPr lvl="4"/>
            <a:r>
              <a:t>Body Level Five</a:t>
            </a:r>
          </a:p>
        </p:txBody>
      </p:sp>
      <p:sp>
        <p:nvSpPr>
          <p:cNvPr id="90" name="Shape 90"/>
          <p:cNvSpPr>
            <a:spLocks noGrp="1"/>
          </p:cNvSpPr>
          <p:nvPr>
            <p:ph type="pic" sz="quarter" idx="13"/>
          </p:nvPr>
        </p:nvSpPr>
        <p:spPr>
          <a:xfrm>
            <a:off x="1054100" y="2327275"/>
            <a:ext cx="4965700" cy="3095625"/>
          </a:xfrm>
          <a:prstGeom prst="rect">
            <a:avLst/>
          </a:prstGeom>
        </p:spPr>
        <p:txBody>
          <a:bodyPr lIns="91439" tIns="45719" rIns="91439" bIns="45719">
            <a:noAutofit/>
          </a:bodyPr>
          <a:lstStyle/>
          <a:p>
            <a:endParaRPr/>
          </a:p>
        </p:txBody>
      </p:sp>
      <p:sp>
        <p:nvSpPr>
          <p:cNvPr id="91" name="Shape 91"/>
          <p:cNvSpPr>
            <a:spLocks noGrp="1"/>
          </p:cNvSpPr>
          <p:nvPr>
            <p:ph type="sldNum" sz="quarter" idx="2"/>
          </p:nvPr>
        </p:nvSpPr>
        <p:spPr>
          <a:xfrm>
            <a:off x="11359660" y="6402616"/>
            <a:ext cx="245402" cy="243839"/>
          </a:xfrm>
          <a:prstGeom prst="rect">
            <a:avLst/>
          </a:prstGeom>
        </p:spPr>
        <p:txBody>
          <a:bodyPr/>
          <a:lstStyle>
            <a:lvl1pPr algn="ctr">
              <a:defRPr sz="1000">
                <a:solidFill>
                  <a:srgbClr val="3F3F3F"/>
                </a:solidFill>
              </a:defRPr>
            </a:lvl1pPr>
          </a:lstStyle>
          <a:p>
            <a:fld id="{86CB4B4D-7CA3-9044-876B-883B54F8677D}" type="slidenum">
              <a:rPr/>
              <a:pPr/>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4 Profile Picture">
    <p:spTree>
      <p:nvGrpSpPr>
        <p:cNvPr id="1" name=""/>
        <p:cNvGrpSpPr/>
        <p:nvPr/>
      </p:nvGrpSpPr>
      <p:grpSpPr>
        <a:xfrm>
          <a:off x="0" y="0"/>
          <a:ext cx="0" cy="0"/>
          <a:chOff x="0" y="0"/>
          <a:chExt cx="0" cy="0"/>
        </a:xfrm>
      </p:grpSpPr>
      <p:sp>
        <p:nvSpPr>
          <p:cNvPr id="98" name="Shape 98"/>
          <p:cNvSpPr/>
          <p:nvPr/>
        </p:nvSpPr>
        <p:spPr>
          <a:xfrm>
            <a:off x="11156943" y="6524535"/>
            <a:ext cx="161353" cy="2"/>
          </a:xfrm>
          <a:prstGeom prst="line">
            <a:avLst/>
          </a:prstGeom>
          <a:ln w="22225">
            <a:solidFill>
              <a:srgbClr val="FFD700"/>
            </a:solidFill>
            <a:miter/>
          </a:ln>
        </p:spPr>
        <p:txBody>
          <a:bodyPr lIns="45718" tIns="45718" rIns="45718" bIns="45718"/>
          <a:lstStyle/>
          <a:p>
            <a:endParaRPr/>
          </a:p>
        </p:txBody>
      </p:sp>
      <p:sp>
        <p:nvSpPr>
          <p:cNvPr id="99" name="Shape 99"/>
          <p:cNvSpPr/>
          <p:nvPr/>
        </p:nvSpPr>
        <p:spPr>
          <a:xfrm>
            <a:off x="11646427" y="6524535"/>
            <a:ext cx="161353" cy="2"/>
          </a:xfrm>
          <a:prstGeom prst="line">
            <a:avLst/>
          </a:prstGeom>
          <a:ln w="22225">
            <a:solidFill>
              <a:srgbClr val="FFD700"/>
            </a:solidFill>
            <a:miter/>
          </a:ln>
        </p:spPr>
        <p:txBody>
          <a:bodyPr lIns="45718" tIns="45718" rIns="45718" bIns="45718"/>
          <a:lstStyle/>
          <a:p>
            <a:endParaRPr/>
          </a:p>
        </p:txBody>
      </p:sp>
      <p:sp>
        <p:nvSpPr>
          <p:cNvPr id="100" name="Shape 100"/>
          <p:cNvSpPr>
            <a:spLocks noGrp="1"/>
          </p:cNvSpPr>
          <p:nvPr>
            <p:ph type="title"/>
          </p:nvPr>
        </p:nvSpPr>
        <p:spPr>
          <a:prstGeom prst="rect">
            <a:avLst/>
          </a:prstGeom>
        </p:spPr>
        <p:txBody>
          <a:bodyPr/>
          <a:lstStyle>
            <a:lvl1pPr>
              <a:defRPr>
                <a:solidFill>
                  <a:srgbClr val="444444"/>
                </a:solidFill>
              </a:defRPr>
            </a:lvl1pPr>
          </a:lstStyle>
          <a:p>
            <a:r>
              <a:t>Title Text</a:t>
            </a:r>
          </a:p>
        </p:txBody>
      </p:sp>
      <p:sp>
        <p:nvSpPr>
          <p:cNvPr id="101" name="Shape 101"/>
          <p:cNvSpPr>
            <a:spLocks noGrp="1"/>
          </p:cNvSpPr>
          <p:nvPr>
            <p:ph type="body" sz="quarter" idx="1"/>
          </p:nvPr>
        </p:nvSpPr>
        <p:spPr>
          <a:xfrm>
            <a:off x="802693" y="1173639"/>
            <a:ext cx="10515602" cy="365127"/>
          </a:xfrm>
          <a:prstGeom prst="rect">
            <a:avLst/>
          </a:prstGeom>
        </p:spPr>
        <p:txBody>
          <a:bodyPr/>
          <a:lstStyle>
            <a:lvl1pPr>
              <a:defRPr>
                <a:solidFill>
                  <a:srgbClr val="FFD700"/>
                </a:solidFill>
              </a:defRPr>
            </a:lvl1pPr>
            <a:lvl2pPr>
              <a:defRPr>
                <a:solidFill>
                  <a:srgbClr val="FFD700"/>
                </a:solidFill>
              </a:defRPr>
            </a:lvl2pPr>
            <a:lvl3pPr>
              <a:defRPr>
                <a:solidFill>
                  <a:srgbClr val="FFD700"/>
                </a:solidFill>
              </a:defRPr>
            </a:lvl3pPr>
            <a:lvl4pPr>
              <a:defRPr>
                <a:solidFill>
                  <a:srgbClr val="FFD700"/>
                </a:solidFill>
              </a:defRPr>
            </a:lvl4pPr>
            <a:lvl5pPr>
              <a:defRPr>
                <a:solidFill>
                  <a:srgbClr val="FFD700"/>
                </a:solidFill>
              </a:defRPr>
            </a:lvl5pPr>
          </a:lstStyle>
          <a:p>
            <a:r>
              <a:t>Body Level One</a:t>
            </a:r>
          </a:p>
          <a:p>
            <a:pPr lvl="1"/>
            <a:r>
              <a:t>Body Level Two</a:t>
            </a:r>
          </a:p>
          <a:p>
            <a:pPr lvl="2"/>
            <a:r>
              <a:t>Body Level Three</a:t>
            </a:r>
          </a:p>
          <a:p>
            <a:pPr lvl="3"/>
            <a:r>
              <a:t>Body Level Four</a:t>
            </a:r>
          </a:p>
          <a:p>
            <a:pPr lvl="4"/>
            <a:r>
              <a:t>Body Level Five</a:t>
            </a:r>
          </a:p>
        </p:txBody>
      </p:sp>
      <p:sp>
        <p:nvSpPr>
          <p:cNvPr id="102" name="Shape 102"/>
          <p:cNvSpPr>
            <a:spLocks noGrp="1"/>
          </p:cNvSpPr>
          <p:nvPr>
            <p:ph type="pic" sz="quarter" idx="13"/>
          </p:nvPr>
        </p:nvSpPr>
        <p:spPr>
          <a:xfrm>
            <a:off x="3792809" y="2000250"/>
            <a:ext cx="1800227" cy="1987550"/>
          </a:xfrm>
          <a:prstGeom prst="rect">
            <a:avLst/>
          </a:prstGeom>
        </p:spPr>
        <p:txBody>
          <a:bodyPr lIns="91439" tIns="45719" rIns="91439" bIns="45719">
            <a:noAutofit/>
          </a:bodyPr>
          <a:lstStyle/>
          <a:p>
            <a:endParaRPr/>
          </a:p>
        </p:txBody>
      </p:sp>
      <p:sp>
        <p:nvSpPr>
          <p:cNvPr id="103" name="Shape 103"/>
          <p:cNvSpPr>
            <a:spLocks noGrp="1"/>
          </p:cNvSpPr>
          <p:nvPr>
            <p:ph type="pic" sz="quarter" idx="14"/>
          </p:nvPr>
        </p:nvSpPr>
        <p:spPr>
          <a:xfrm>
            <a:off x="6522491" y="2000250"/>
            <a:ext cx="1800226" cy="1987550"/>
          </a:xfrm>
          <a:prstGeom prst="rect">
            <a:avLst/>
          </a:prstGeom>
        </p:spPr>
        <p:txBody>
          <a:bodyPr lIns="91439" tIns="45719" rIns="91439" bIns="45719">
            <a:noAutofit/>
          </a:bodyPr>
          <a:lstStyle/>
          <a:p>
            <a:endParaRPr/>
          </a:p>
        </p:txBody>
      </p:sp>
      <p:sp>
        <p:nvSpPr>
          <p:cNvPr id="104" name="Shape 104"/>
          <p:cNvSpPr>
            <a:spLocks noGrp="1"/>
          </p:cNvSpPr>
          <p:nvPr>
            <p:ph type="pic" sz="quarter" idx="15"/>
          </p:nvPr>
        </p:nvSpPr>
        <p:spPr>
          <a:xfrm>
            <a:off x="9259468" y="2000250"/>
            <a:ext cx="1800227" cy="1987550"/>
          </a:xfrm>
          <a:prstGeom prst="rect">
            <a:avLst/>
          </a:prstGeom>
        </p:spPr>
        <p:txBody>
          <a:bodyPr lIns="91439" tIns="45719" rIns="91439" bIns="45719">
            <a:noAutofit/>
          </a:bodyPr>
          <a:lstStyle/>
          <a:p>
            <a:endParaRPr/>
          </a:p>
        </p:txBody>
      </p:sp>
      <p:sp>
        <p:nvSpPr>
          <p:cNvPr id="105" name="Shape 105"/>
          <p:cNvSpPr>
            <a:spLocks noGrp="1"/>
          </p:cNvSpPr>
          <p:nvPr>
            <p:ph type="pic" sz="quarter" idx="16"/>
          </p:nvPr>
        </p:nvSpPr>
        <p:spPr>
          <a:xfrm>
            <a:off x="1074737" y="2000250"/>
            <a:ext cx="1800226" cy="1987550"/>
          </a:xfrm>
          <a:prstGeom prst="rect">
            <a:avLst/>
          </a:prstGeom>
        </p:spPr>
        <p:txBody>
          <a:bodyPr lIns="91439" tIns="45719" rIns="91439" bIns="45719">
            <a:noAutofit/>
          </a:bodyPr>
          <a:lstStyle/>
          <a:p>
            <a:endParaRPr/>
          </a:p>
        </p:txBody>
      </p:sp>
      <p:sp>
        <p:nvSpPr>
          <p:cNvPr id="106" name="Shape 106"/>
          <p:cNvSpPr>
            <a:spLocks noGrp="1"/>
          </p:cNvSpPr>
          <p:nvPr>
            <p:ph type="sldNum" sz="quarter" idx="2"/>
          </p:nvPr>
        </p:nvSpPr>
        <p:spPr>
          <a:xfrm>
            <a:off x="11359660" y="6402616"/>
            <a:ext cx="245402" cy="243839"/>
          </a:xfrm>
          <a:prstGeom prst="rect">
            <a:avLst/>
          </a:prstGeom>
        </p:spPr>
        <p:txBody>
          <a:bodyPr/>
          <a:lstStyle>
            <a:lvl1pPr algn="ctr">
              <a:defRPr sz="1000">
                <a:solidFill>
                  <a:srgbClr val="3F3F3F"/>
                </a:solidFill>
              </a:defRPr>
            </a:lvl1pPr>
          </a:lstStyle>
          <a:p>
            <a:fld id="{86CB4B4D-7CA3-9044-876B-883B54F8677D}" type="slidenum">
              <a:rPr/>
              <a:pPr/>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3 Picture">
    <p:spTree>
      <p:nvGrpSpPr>
        <p:cNvPr id="1" name=""/>
        <p:cNvGrpSpPr/>
        <p:nvPr/>
      </p:nvGrpSpPr>
      <p:grpSpPr>
        <a:xfrm>
          <a:off x="0" y="0"/>
          <a:ext cx="0" cy="0"/>
          <a:chOff x="0" y="0"/>
          <a:chExt cx="0" cy="0"/>
        </a:xfrm>
      </p:grpSpPr>
      <p:sp>
        <p:nvSpPr>
          <p:cNvPr id="113" name="Shape 113"/>
          <p:cNvSpPr>
            <a:spLocks noGrp="1"/>
          </p:cNvSpPr>
          <p:nvPr>
            <p:ph type="title"/>
          </p:nvPr>
        </p:nvSpPr>
        <p:spPr>
          <a:prstGeom prst="rect">
            <a:avLst/>
          </a:prstGeom>
        </p:spPr>
        <p:txBody>
          <a:bodyPr/>
          <a:lstStyle>
            <a:lvl1pPr>
              <a:defRPr>
                <a:solidFill>
                  <a:srgbClr val="444444"/>
                </a:solidFill>
              </a:defRPr>
            </a:lvl1pPr>
          </a:lstStyle>
          <a:p>
            <a:r>
              <a:t>Click to edit Master title style</a:t>
            </a:r>
          </a:p>
        </p:txBody>
      </p:sp>
      <p:sp>
        <p:nvSpPr>
          <p:cNvPr id="114" name="Shape 114"/>
          <p:cNvSpPr>
            <a:spLocks noGrp="1"/>
          </p:cNvSpPr>
          <p:nvPr>
            <p:ph type="body" sz="quarter" idx="1"/>
          </p:nvPr>
        </p:nvSpPr>
        <p:spPr>
          <a:xfrm>
            <a:off x="838200" y="1108392"/>
            <a:ext cx="10515600" cy="365127"/>
          </a:xfrm>
          <a:prstGeom prst="rect">
            <a:avLst/>
          </a:prstGeom>
        </p:spPr>
        <p:txBody>
          <a:bodyPr/>
          <a:lstStyle>
            <a:lvl1pPr>
              <a:defRPr>
                <a:solidFill>
                  <a:schemeClr val="accent1"/>
                </a:solidFill>
              </a:defRPr>
            </a:lvl1pPr>
          </a:lstStyle>
          <a:p>
            <a:r>
              <a:t>Edit Master text styles</a:t>
            </a:r>
          </a:p>
        </p:txBody>
      </p:sp>
      <p:sp>
        <p:nvSpPr>
          <p:cNvPr id="115" name="Shape 115"/>
          <p:cNvSpPr>
            <a:spLocks noGrp="1"/>
          </p:cNvSpPr>
          <p:nvPr>
            <p:ph type="pic" sz="quarter" idx="13"/>
          </p:nvPr>
        </p:nvSpPr>
        <p:spPr>
          <a:xfrm>
            <a:off x="0" y="3422650"/>
            <a:ext cx="4059936" cy="3429000"/>
          </a:xfrm>
          <a:prstGeom prst="rect">
            <a:avLst/>
          </a:prstGeom>
        </p:spPr>
        <p:txBody>
          <a:bodyPr lIns="91439" tIns="45719" rIns="91439" bIns="45719">
            <a:noAutofit/>
          </a:bodyPr>
          <a:lstStyle/>
          <a:p>
            <a:endParaRPr/>
          </a:p>
        </p:txBody>
      </p:sp>
      <p:sp>
        <p:nvSpPr>
          <p:cNvPr id="116" name="Shape 116"/>
          <p:cNvSpPr>
            <a:spLocks noGrp="1"/>
          </p:cNvSpPr>
          <p:nvPr>
            <p:ph type="pic" sz="quarter" idx="14"/>
          </p:nvPr>
        </p:nvSpPr>
        <p:spPr>
          <a:xfrm>
            <a:off x="4059935" y="3422650"/>
            <a:ext cx="4059938" cy="3429000"/>
          </a:xfrm>
          <a:prstGeom prst="rect">
            <a:avLst/>
          </a:prstGeom>
        </p:spPr>
        <p:txBody>
          <a:bodyPr lIns="91439" tIns="45719" rIns="91439" bIns="45719">
            <a:noAutofit/>
          </a:bodyPr>
          <a:lstStyle/>
          <a:p>
            <a:endParaRPr/>
          </a:p>
        </p:txBody>
      </p:sp>
      <p:sp>
        <p:nvSpPr>
          <p:cNvPr id="117" name="Shape 117"/>
          <p:cNvSpPr>
            <a:spLocks noGrp="1"/>
          </p:cNvSpPr>
          <p:nvPr>
            <p:ph type="pic" sz="quarter" idx="15"/>
          </p:nvPr>
        </p:nvSpPr>
        <p:spPr>
          <a:xfrm>
            <a:off x="8119871" y="3422650"/>
            <a:ext cx="4059938" cy="3429000"/>
          </a:xfrm>
          <a:prstGeom prst="rect">
            <a:avLst/>
          </a:prstGeom>
        </p:spPr>
        <p:txBody>
          <a:bodyPr lIns="91439" tIns="45719" rIns="91439" bIns="45719">
            <a:noAutofit/>
          </a:bodyPr>
          <a:lstStyle/>
          <a:p>
            <a:endParaRPr/>
          </a:p>
        </p:txBody>
      </p:sp>
      <p:sp>
        <p:nvSpPr>
          <p:cNvPr id="118" name="Shape 118"/>
          <p:cNvSpPr>
            <a:spLocks noGrp="1"/>
          </p:cNvSpPr>
          <p:nvPr>
            <p:ph type="sldNum" sz="quarter" idx="2"/>
          </p:nvPr>
        </p:nvSpPr>
        <p:spPr>
          <a:xfrm>
            <a:off x="8463946" y="6221731"/>
            <a:ext cx="273654" cy="269239"/>
          </a:xfrm>
          <a:prstGeom prst="rect">
            <a:avLst/>
          </a:prstGeom>
        </p:spPr>
        <p:txBody>
          <a:bodyPr/>
          <a:lstStyle/>
          <a:p>
            <a:fld id="{86CB4B4D-7CA3-9044-876B-883B54F8677D}" type="slidenum">
              <a:rPr/>
              <a:pPr/>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838200" y="365125"/>
            <a:ext cx="10515600" cy="899795"/>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nchor="ctr">
            <a:normAutofit/>
          </a:bodyPr>
          <a:lstStyle/>
          <a:p>
            <a:r>
              <a:t>Title Text</a:t>
            </a:r>
          </a:p>
        </p:txBody>
      </p:sp>
      <p:sp>
        <p:nvSpPr>
          <p:cNvPr id="3" name="Shape 3"/>
          <p:cNvSpPr>
            <a:spLocks noGrp="1"/>
          </p:cNvSpPr>
          <p:nvPr>
            <p:ph type="body" idx="1"/>
          </p:nvPr>
        </p:nvSpPr>
        <p:spPr>
          <a:xfrm>
            <a:off x="838200" y="1150937"/>
            <a:ext cx="10515600" cy="365127"/>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normAutofit/>
          </a:bodyPr>
          <a:lstStyle/>
          <a:p>
            <a:r>
              <a:t>Body Level One</a:t>
            </a:r>
          </a:p>
          <a:p>
            <a:pPr lvl="1"/>
            <a:r>
              <a:t>Body Level Two</a:t>
            </a:r>
          </a:p>
          <a:p>
            <a:pPr lvl="2"/>
            <a:r>
              <a:t>Body Level Three</a:t>
            </a:r>
          </a:p>
          <a:p>
            <a:pPr lvl="3"/>
            <a:r>
              <a:t>Body Level Four</a:t>
            </a:r>
          </a:p>
          <a:p>
            <a:pPr lvl="4"/>
            <a:r>
              <a:t>Body Level Five</a:t>
            </a:r>
          </a:p>
        </p:txBody>
      </p:sp>
      <p:sp>
        <p:nvSpPr>
          <p:cNvPr id="4" name="Shape 4"/>
          <p:cNvSpPr>
            <a:spLocks noGrp="1"/>
          </p:cNvSpPr>
          <p:nvPr>
            <p:ph type="sldNum" sz="quarter" idx="2"/>
          </p:nvPr>
        </p:nvSpPr>
        <p:spPr>
          <a:xfrm>
            <a:off x="8463946" y="6221731"/>
            <a:ext cx="273654" cy="269239"/>
          </a:xfrm>
          <a:prstGeom prst="rect">
            <a:avLst/>
          </a:prstGeom>
          <a:ln w="12700">
            <a:miter lim="400000"/>
          </a:ln>
        </p:spPr>
        <p:txBody>
          <a:bodyPr wrap="none" lIns="45718" tIns="45718" rIns="45718" bIns="45718" anchor="ctr">
            <a:spAutoFit/>
          </a:bodyPr>
          <a:lstStyle>
            <a:lvl1pPr algn="r">
              <a:defRPr sz="1200">
                <a:solidFill>
                  <a:srgbClr val="909090"/>
                </a:solidFill>
                <a:latin typeface="Open Sans"/>
                <a:ea typeface="Open Sans"/>
                <a:cs typeface="Open Sans"/>
                <a:sym typeface="Open Sans"/>
              </a:defRPr>
            </a:lvl1pPr>
          </a:lstStyle>
          <a:p>
            <a:fld id="{86CB4B4D-7CA3-9044-876B-883B54F8677D}" type="slidenum">
              <a:rPr/>
              <a:pPr/>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85" r:id="rId10"/>
    <p:sldLayoutId id="2147483666" r:id="rId11"/>
    <p:sldLayoutId id="2147483664" r:id="rId12"/>
    <p:sldLayoutId id="2147483659" r:id="rId13"/>
    <p:sldLayoutId id="2147483679" r:id="rId14"/>
    <p:sldLayoutId id="2147483678" r:id="rId15"/>
    <p:sldLayoutId id="2147483660" r:id="rId16"/>
    <p:sldLayoutId id="2147483683" r:id="rId17"/>
    <p:sldLayoutId id="2147483682" r:id="rId18"/>
    <p:sldLayoutId id="2147483681" r:id="rId19"/>
    <p:sldLayoutId id="2147483684" r:id="rId20"/>
    <p:sldLayoutId id="2147483680" r:id="rId21"/>
    <p:sldLayoutId id="2147483677" r:id="rId22"/>
    <p:sldLayoutId id="2147483676" r:id="rId23"/>
    <p:sldLayoutId id="2147483675" r:id="rId24"/>
    <p:sldLayoutId id="2147483674" r:id="rId25"/>
    <p:sldLayoutId id="2147483673" r:id="rId26"/>
    <p:sldLayoutId id="2147483672" r:id="rId27"/>
    <p:sldLayoutId id="2147483671" r:id="rId28"/>
    <p:sldLayoutId id="2147483670" r:id="rId29"/>
    <p:sldLayoutId id="2147483669" r:id="rId30"/>
    <p:sldLayoutId id="2147483668" r:id="rId31"/>
    <p:sldLayoutId id="2147483667" r:id="rId32"/>
    <p:sldLayoutId id="2147483663" r:id="rId33"/>
    <p:sldLayoutId id="2147483662" r:id="rId34"/>
    <p:sldLayoutId id="2147483665" r:id="rId35"/>
  </p:sldLayoutIdLst>
  <p:transition spd="med"/>
  <p:hf sldNum="0" hdr="0" ftr="0"/>
  <p:txStyles>
    <p:titleStyle>
      <a:lvl1pPr marL="0" marR="0" indent="0" algn="ctr"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Open Sans"/>
          <a:ea typeface="Open Sans"/>
          <a:cs typeface="Open Sans"/>
          <a:sym typeface="Open Sans"/>
        </a:defRPr>
      </a:lvl1pPr>
      <a:lvl2pPr marL="0" marR="0" indent="0" algn="ctr"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Open Sans"/>
          <a:ea typeface="Open Sans"/>
          <a:cs typeface="Open Sans"/>
          <a:sym typeface="Open Sans"/>
        </a:defRPr>
      </a:lvl2pPr>
      <a:lvl3pPr marL="0" marR="0" indent="0" algn="ctr"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Open Sans"/>
          <a:ea typeface="Open Sans"/>
          <a:cs typeface="Open Sans"/>
          <a:sym typeface="Open Sans"/>
        </a:defRPr>
      </a:lvl3pPr>
      <a:lvl4pPr marL="0" marR="0" indent="0" algn="ctr"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Open Sans"/>
          <a:ea typeface="Open Sans"/>
          <a:cs typeface="Open Sans"/>
          <a:sym typeface="Open Sans"/>
        </a:defRPr>
      </a:lvl4pPr>
      <a:lvl5pPr marL="0" marR="0" indent="0" algn="ctr"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Open Sans"/>
          <a:ea typeface="Open Sans"/>
          <a:cs typeface="Open Sans"/>
          <a:sym typeface="Open Sans"/>
        </a:defRPr>
      </a:lvl5pPr>
      <a:lvl6pPr marL="0" marR="0" indent="0" algn="ctr"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Open Sans"/>
          <a:ea typeface="Open Sans"/>
          <a:cs typeface="Open Sans"/>
          <a:sym typeface="Open Sans"/>
        </a:defRPr>
      </a:lvl6pPr>
      <a:lvl7pPr marL="0" marR="0" indent="0" algn="ctr"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Open Sans"/>
          <a:ea typeface="Open Sans"/>
          <a:cs typeface="Open Sans"/>
          <a:sym typeface="Open Sans"/>
        </a:defRPr>
      </a:lvl7pPr>
      <a:lvl8pPr marL="0" marR="0" indent="0" algn="ctr"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Open Sans"/>
          <a:ea typeface="Open Sans"/>
          <a:cs typeface="Open Sans"/>
          <a:sym typeface="Open Sans"/>
        </a:defRPr>
      </a:lvl8pPr>
      <a:lvl9pPr marL="0" marR="0" indent="0" algn="ctr" defTabSz="914400" rtl="0" latinLnBrk="0">
        <a:lnSpc>
          <a:spcPct val="90000"/>
        </a:lnSpc>
        <a:spcBef>
          <a:spcPts val="0"/>
        </a:spcBef>
        <a:spcAft>
          <a:spcPts val="0"/>
        </a:spcAft>
        <a:buClrTx/>
        <a:buSzTx/>
        <a:buFontTx/>
        <a:buNone/>
        <a:tabLst/>
        <a:defRPr sz="4400" b="0" i="0" u="none" strike="noStrike" cap="none" spc="0" baseline="0">
          <a:ln>
            <a:noFill/>
          </a:ln>
          <a:solidFill>
            <a:srgbClr val="FFFFFF"/>
          </a:solidFill>
          <a:uFillTx/>
          <a:latin typeface="Open Sans"/>
          <a:ea typeface="Open Sans"/>
          <a:cs typeface="Open Sans"/>
          <a:sym typeface="Open Sans"/>
        </a:defRPr>
      </a:lvl9pPr>
    </p:titleStyle>
    <p:bodyStyle>
      <a:lvl1pPr marL="0" marR="0" indent="0" algn="ctr" defTabSz="914400" rtl="0" latinLnBrk="0">
        <a:lnSpc>
          <a:spcPct val="90000"/>
        </a:lnSpc>
        <a:spcBef>
          <a:spcPts val="1000"/>
        </a:spcBef>
        <a:spcAft>
          <a:spcPts val="0"/>
        </a:spcAft>
        <a:buClrTx/>
        <a:buSzTx/>
        <a:buFontTx/>
        <a:buNone/>
        <a:tabLst/>
        <a:defRPr sz="1400" b="0" i="0" u="none" strike="noStrike" cap="none" spc="0" baseline="0">
          <a:ln>
            <a:noFill/>
          </a:ln>
          <a:solidFill>
            <a:srgbClr val="FFFFFF"/>
          </a:solidFill>
          <a:uFillTx/>
          <a:latin typeface="Open Sans"/>
          <a:ea typeface="Open Sans"/>
          <a:cs typeface="Open Sans"/>
          <a:sym typeface="Open Sans"/>
        </a:defRPr>
      </a:lvl1pPr>
      <a:lvl2pPr marL="590550" marR="0" indent="-133350" algn="ctr" defTabSz="914400" rtl="0" latinLnBrk="0">
        <a:lnSpc>
          <a:spcPct val="90000"/>
        </a:lnSpc>
        <a:spcBef>
          <a:spcPts val="1000"/>
        </a:spcBef>
        <a:spcAft>
          <a:spcPts val="0"/>
        </a:spcAft>
        <a:buClrTx/>
        <a:buSzPct val="100000"/>
        <a:buFontTx/>
        <a:buChar char="•"/>
        <a:tabLst/>
        <a:defRPr sz="1400" b="0" i="0" u="none" strike="noStrike" cap="none" spc="0" baseline="0">
          <a:ln>
            <a:noFill/>
          </a:ln>
          <a:solidFill>
            <a:srgbClr val="FFFFFF"/>
          </a:solidFill>
          <a:uFillTx/>
          <a:latin typeface="Open Sans"/>
          <a:ea typeface="Open Sans"/>
          <a:cs typeface="Open Sans"/>
          <a:sym typeface="Open Sans"/>
        </a:defRPr>
      </a:lvl2pPr>
      <a:lvl3pPr marL="1074419" marR="0" indent="-160019" algn="ctr" defTabSz="914400" rtl="0" latinLnBrk="0">
        <a:lnSpc>
          <a:spcPct val="90000"/>
        </a:lnSpc>
        <a:spcBef>
          <a:spcPts val="1000"/>
        </a:spcBef>
        <a:spcAft>
          <a:spcPts val="0"/>
        </a:spcAft>
        <a:buClrTx/>
        <a:buSzPct val="100000"/>
        <a:buFontTx/>
        <a:buChar char="•"/>
        <a:tabLst/>
        <a:defRPr sz="1400" b="0" i="0" u="none" strike="noStrike" cap="none" spc="0" baseline="0">
          <a:ln>
            <a:noFill/>
          </a:ln>
          <a:solidFill>
            <a:srgbClr val="FFFFFF"/>
          </a:solidFill>
          <a:uFillTx/>
          <a:latin typeface="Open Sans"/>
          <a:ea typeface="Open Sans"/>
          <a:cs typeface="Open Sans"/>
          <a:sym typeface="Open Sans"/>
        </a:defRPr>
      </a:lvl3pPr>
      <a:lvl4pPr marL="1549400" marR="0" indent="-177800" algn="ctr" defTabSz="914400" rtl="0" latinLnBrk="0">
        <a:lnSpc>
          <a:spcPct val="90000"/>
        </a:lnSpc>
        <a:spcBef>
          <a:spcPts val="1000"/>
        </a:spcBef>
        <a:spcAft>
          <a:spcPts val="0"/>
        </a:spcAft>
        <a:buClrTx/>
        <a:buSzPct val="100000"/>
        <a:buFontTx/>
        <a:buChar char="•"/>
        <a:tabLst/>
        <a:defRPr sz="1400" b="0" i="0" u="none" strike="noStrike" cap="none" spc="0" baseline="0">
          <a:ln>
            <a:noFill/>
          </a:ln>
          <a:solidFill>
            <a:srgbClr val="FFFFFF"/>
          </a:solidFill>
          <a:uFillTx/>
          <a:latin typeface="Open Sans"/>
          <a:ea typeface="Open Sans"/>
          <a:cs typeface="Open Sans"/>
          <a:sym typeface="Open Sans"/>
        </a:defRPr>
      </a:lvl4pPr>
      <a:lvl5pPr marL="2006600" marR="0" indent="-177800" algn="ctr" defTabSz="914400" rtl="0" latinLnBrk="0">
        <a:lnSpc>
          <a:spcPct val="90000"/>
        </a:lnSpc>
        <a:spcBef>
          <a:spcPts val="1000"/>
        </a:spcBef>
        <a:spcAft>
          <a:spcPts val="0"/>
        </a:spcAft>
        <a:buClrTx/>
        <a:buSzPct val="100000"/>
        <a:buFontTx/>
        <a:buChar char="•"/>
        <a:tabLst/>
        <a:defRPr sz="1400" b="0" i="0" u="none" strike="noStrike" cap="none" spc="0" baseline="0">
          <a:ln>
            <a:noFill/>
          </a:ln>
          <a:solidFill>
            <a:srgbClr val="FFFFFF"/>
          </a:solidFill>
          <a:uFillTx/>
          <a:latin typeface="Open Sans"/>
          <a:ea typeface="Open Sans"/>
          <a:cs typeface="Open Sans"/>
          <a:sym typeface="Open Sans"/>
        </a:defRPr>
      </a:lvl5pPr>
      <a:lvl6pPr marL="2463800" marR="0" indent="-177800" algn="ctr" defTabSz="914400" rtl="0" latinLnBrk="0">
        <a:lnSpc>
          <a:spcPct val="90000"/>
        </a:lnSpc>
        <a:spcBef>
          <a:spcPts val="1000"/>
        </a:spcBef>
        <a:spcAft>
          <a:spcPts val="0"/>
        </a:spcAft>
        <a:buClrTx/>
        <a:buSzPct val="100000"/>
        <a:buFontTx/>
        <a:buChar char="•"/>
        <a:tabLst/>
        <a:defRPr sz="1400" b="0" i="0" u="none" strike="noStrike" cap="none" spc="0" baseline="0">
          <a:ln>
            <a:noFill/>
          </a:ln>
          <a:solidFill>
            <a:srgbClr val="FFFFFF"/>
          </a:solidFill>
          <a:uFillTx/>
          <a:latin typeface="Open Sans"/>
          <a:ea typeface="Open Sans"/>
          <a:cs typeface="Open Sans"/>
          <a:sym typeface="Open Sans"/>
        </a:defRPr>
      </a:lvl6pPr>
      <a:lvl7pPr marL="2921000" marR="0" indent="-177800" algn="ctr" defTabSz="914400" rtl="0" latinLnBrk="0">
        <a:lnSpc>
          <a:spcPct val="90000"/>
        </a:lnSpc>
        <a:spcBef>
          <a:spcPts val="1000"/>
        </a:spcBef>
        <a:spcAft>
          <a:spcPts val="0"/>
        </a:spcAft>
        <a:buClrTx/>
        <a:buSzPct val="100000"/>
        <a:buFontTx/>
        <a:buChar char="•"/>
        <a:tabLst/>
        <a:defRPr sz="1400" b="0" i="0" u="none" strike="noStrike" cap="none" spc="0" baseline="0">
          <a:ln>
            <a:noFill/>
          </a:ln>
          <a:solidFill>
            <a:srgbClr val="FFFFFF"/>
          </a:solidFill>
          <a:uFillTx/>
          <a:latin typeface="Open Sans"/>
          <a:ea typeface="Open Sans"/>
          <a:cs typeface="Open Sans"/>
          <a:sym typeface="Open Sans"/>
        </a:defRPr>
      </a:lvl7pPr>
      <a:lvl8pPr marL="3378200" marR="0" indent="-177800" algn="ctr" defTabSz="914400" rtl="0" latinLnBrk="0">
        <a:lnSpc>
          <a:spcPct val="90000"/>
        </a:lnSpc>
        <a:spcBef>
          <a:spcPts val="1000"/>
        </a:spcBef>
        <a:spcAft>
          <a:spcPts val="0"/>
        </a:spcAft>
        <a:buClrTx/>
        <a:buSzPct val="100000"/>
        <a:buFontTx/>
        <a:buChar char="•"/>
        <a:tabLst/>
        <a:defRPr sz="1400" b="0" i="0" u="none" strike="noStrike" cap="none" spc="0" baseline="0">
          <a:ln>
            <a:noFill/>
          </a:ln>
          <a:solidFill>
            <a:srgbClr val="FFFFFF"/>
          </a:solidFill>
          <a:uFillTx/>
          <a:latin typeface="Open Sans"/>
          <a:ea typeface="Open Sans"/>
          <a:cs typeface="Open Sans"/>
          <a:sym typeface="Open Sans"/>
        </a:defRPr>
      </a:lvl8pPr>
      <a:lvl9pPr marL="3835400" marR="0" indent="-177800" algn="ctr" defTabSz="914400" rtl="0" latinLnBrk="0">
        <a:lnSpc>
          <a:spcPct val="90000"/>
        </a:lnSpc>
        <a:spcBef>
          <a:spcPts val="1000"/>
        </a:spcBef>
        <a:spcAft>
          <a:spcPts val="0"/>
        </a:spcAft>
        <a:buClrTx/>
        <a:buSzPct val="100000"/>
        <a:buFontTx/>
        <a:buChar char="•"/>
        <a:tabLst/>
        <a:defRPr sz="1400" b="0" i="0" u="none" strike="noStrike" cap="none" spc="0" baseline="0">
          <a:ln>
            <a:noFill/>
          </a:ln>
          <a:solidFill>
            <a:srgbClr val="FFFFFF"/>
          </a:solidFill>
          <a:uFillTx/>
          <a:latin typeface="Open Sans"/>
          <a:ea typeface="Open Sans"/>
          <a:cs typeface="Open Sans"/>
          <a:sym typeface="Open Sans"/>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Open Sans"/>
        </a:defRPr>
      </a:lvl1pPr>
      <a:lvl2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Open Sans"/>
        </a:defRPr>
      </a:lvl2pPr>
      <a:lvl3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Open Sans"/>
        </a:defRPr>
      </a:lvl3pPr>
      <a:lvl4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Open Sans"/>
        </a:defRPr>
      </a:lvl4pPr>
      <a:lvl5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Open Sans"/>
        </a:defRPr>
      </a:lvl5pPr>
      <a:lvl6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Open Sans"/>
        </a:defRPr>
      </a:lvl6pPr>
      <a:lvl7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Open Sans"/>
        </a:defRPr>
      </a:lvl7pPr>
      <a:lvl8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Open Sans"/>
        </a:defRPr>
      </a:lvl8pPr>
      <a:lvl9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Open San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16.xml"/><Relationship Id="rId5" Type="http://schemas.openxmlformats.org/officeDocument/2006/relationships/image" Target="../media/image5.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1.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1.xml"/></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1.xm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Sandra\Downloads\RealEstate.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4046"/>
          <a:stretch/>
        </p:blipFill>
        <p:spPr bwMode="auto">
          <a:xfrm flipH="1">
            <a:off x="-8856" y="0"/>
            <a:ext cx="12200856" cy="6888832"/>
          </a:xfrm>
          <a:prstGeom prst="rect">
            <a:avLst/>
          </a:prstGeom>
          <a:noFill/>
          <a:extLst>
            <a:ext uri="{909E8E84-426E-40DD-AFC4-6F175D3DCCD1}">
              <a14:hiddenFill xmlns:a14="http://schemas.microsoft.com/office/drawing/2010/main">
                <a:solidFill>
                  <a:srgbClr val="FFFFFF"/>
                </a:solidFill>
              </a14:hiddenFill>
            </a:ext>
          </a:extLst>
        </p:spPr>
      </p:pic>
      <p:sp>
        <p:nvSpPr>
          <p:cNvPr id="7" name="Shape 284"/>
          <p:cNvSpPr/>
          <p:nvPr/>
        </p:nvSpPr>
        <p:spPr>
          <a:xfrm>
            <a:off x="-8856" y="0"/>
            <a:ext cx="12192000" cy="6919108"/>
          </a:xfrm>
          <a:prstGeom prst="rect">
            <a:avLst/>
          </a:prstGeom>
          <a:solidFill>
            <a:srgbClr val="444444">
              <a:alpha val="69000"/>
            </a:srgbClr>
          </a:solidFill>
          <a:ln w="12700">
            <a:miter lim="400000"/>
          </a:ln>
        </p:spPr>
        <p:txBody>
          <a:bodyPr lIns="45718" tIns="45718" rIns="45718" bIns="45718" anchor="ctr"/>
          <a:lstStyle/>
          <a:p>
            <a:pPr algn="ctr">
              <a:defRPr>
                <a:solidFill>
                  <a:srgbClr val="FFFFFF"/>
                </a:solidFill>
                <a:latin typeface="Open Sans"/>
                <a:ea typeface="Open Sans"/>
                <a:cs typeface="Open Sans"/>
                <a:sym typeface="Open Sans"/>
              </a:defRPr>
            </a:pPr>
            <a:endParaRPr/>
          </a:p>
        </p:txBody>
      </p:sp>
      <p:sp>
        <p:nvSpPr>
          <p:cNvPr id="635" name="Shape 635"/>
          <p:cNvSpPr/>
          <p:nvPr/>
        </p:nvSpPr>
        <p:spPr>
          <a:xfrm>
            <a:off x="5694503" y="4441799"/>
            <a:ext cx="589272" cy="58927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77" y="0"/>
                  <a:pt x="0" y="4877"/>
                  <a:pt x="0" y="10800"/>
                </a:cubicBezTo>
                <a:cubicBezTo>
                  <a:pt x="0" y="16723"/>
                  <a:pt x="4877" y="21600"/>
                  <a:pt x="10800" y="21600"/>
                </a:cubicBezTo>
                <a:cubicBezTo>
                  <a:pt x="16723" y="21600"/>
                  <a:pt x="21600" y="16723"/>
                  <a:pt x="21600" y="10800"/>
                </a:cubicBezTo>
                <a:cubicBezTo>
                  <a:pt x="21600" y="4877"/>
                  <a:pt x="16723" y="0"/>
                  <a:pt x="10800" y="0"/>
                </a:cubicBezTo>
                <a:close/>
                <a:moveTo>
                  <a:pt x="20206" y="10452"/>
                </a:moveTo>
                <a:cubicBezTo>
                  <a:pt x="16026" y="10452"/>
                  <a:pt x="16026" y="10452"/>
                  <a:pt x="16026" y="10452"/>
                </a:cubicBezTo>
                <a:cubicBezTo>
                  <a:pt x="16026" y="8884"/>
                  <a:pt x="15677" y="7490"/>
                  <a:pt x="15155" y="6097"/>
                </a:cubicBezTo>
                <a:cubicBezTo>
                  <a:pt x="16200" y="5748"/>
                  <a:pt x="17071" y="5226"/>
                  <a:pt x="17768" y="4529"/>
                </a:cubicBezTo>
                <a:cubicBezTo>
                  <a:pt x="19161" y="6097"/>
                  <a:pt x="20032" y="8187"/>
                  <a:pt x="20206" y="10452"/>
                </a:cubicBezTo>
                <a:close/>
                <a:moveTo>
                  <a:pt x="10452" y="20206"/>
                </a:moveTo>
                <a:cubicBezTo>
                  <a:pt x="9232" y="19161"/>
                  <a:pt x="8361" y="17942"/>
                  <a:pt x="7490" y="16548"/>
                </a:cubicBezTo>
                <a:cubicBezTo>
                  <a:pt x="8535" y="16200"/>
                  <a:pt x="9406" y="16026"/>
                  <a:pt x="10452" y="16026"/>
                </a:cubicBezTo>
                <a:cubicBezTo>
                  <a:pt x="10452" y="20206"/>
                  <a:pt x="10452" y="20206"/>
                  <a:pt x="10452" y="20206"/>
                </a:cubicBezTo>
                <a:cubicBezTo>
                  <a:pt x="10452" y="20206"/>
                  <a:pt x="10452" y="20206"/>
                  <a:pt x="10452" y="20206"/>
                </a:cubicBezTo>
                <a:close/>
                <a:moveTo>
                  <a:pt x="11148" y="1394"/>
                </a:moveTo>
                <a:cubicBezTo>
                  <a:pt x="12542" y="2439"/>
                  <a:pt x="13587" y="4006"/>
                  <a:pt x="14284" y="5748"/>
                </a:cubicBezTo>
                <a:cubicBezTo>
                  <a:pt x="13239" y="6097"/>
                  <a:pt x="12194" y="6271"/>
                  <a:pt x="11148" y="6271"/>
                </a:cubicBezTo>
                <a:cubicBezTo>
                  <a:pt x="11148" y="1394"/>
                  <a:pt x="11148" y="1394"/>
                  <a:pt x="11148" y="1394"/>
                </a:cubicBezTo>
                <a:cubicBezTo>
                  <a:pt x="11148" y="1394"/>
                  <a:pt x="11148" y="1394"/>
                  <a:pt x="11148" y="1394"/>
                </a:cubicBezTo>
                <a:close/>
                <a:moveTo>
                  <a:pt x="12368" y="1568"/>
                </a:moveTo>
                <a:cubicBezTo>
                  <a:pt x="14284" y="1916"/>
                  <a:pt x="16026" y="2787"/>
                  <a:pt x="17419" y="4006"/>
                </a:cubicBezTo>
                <a:cubicBezTo>
                  <a:pt x="16548" y="4529"/>
                  <a:pt x="15852" y="5052"/>
                  <a:pt x="14981" y="5400"/>
                </a:cubicBezTo>
                <a:cubicBezTo>
                  <a:pt x="14284" y="4006"/>
                  <a:pt x="13413" y="2613"/>
                  <a:pt x="12368" y="1568"/>
                </a:cubicBezTo>
                <a:close/>
                <a:moveTo>
                  <a:pt x="10452" y="1394"/>
                </a:moveTo>
                <a:cubicBezTo>
                  <a:pt x="10452" y="6271"/>
                  <a:pt x="10452" y="6271"/>
                  <a:pt x="10452" y="6271"/>
                </a:cubicBezTo>
                <a:cubicBezTo>
                  <a:pt x="9406" y="6271"/>
                  <a:pt x="8361" y="6097"/>
                  <a:pt x="7316" y="5748"/>
                </a:cubicBezTo>
                <a:cubicBezTo>
                  <a:pt x="8013" y="4006"/>
                  <a:pt x="9058" y="2439"/>
                  <a:pt x="10452" y="1394"/>
                </a:cubicBezTo>
                <a:cubicBezTo>
                  <a:pt x="10452" y="1394"/>
                  <a:pt x="10452" y="1394"/>
                  <a:pt x="10452" y="1394"/>
                </a:cubicBezTo>
                <a:close/>
                <a:moveTo>
                  <a:pt x="6619" y="5400"/>
                </a:moveTo>
                <a:cubicBezTo>
                  <a:pt x="5748" y="5052"/>
                  <a:pt x="5052" y="4529"/>
                  <a:pt x="4181" y="4006"/>
                </a:cubicBezTo>
                <a:cubicBezTo>
                  <a:pt x="5574" y="2787"/>
                  <a:pt x="7316" y="1916"/>
                  <a:pt x="9232" y="1568"/>
                </a:cubicBezTo>
                <a:cubicBezTo>
                  <a:pt x="8187" y="2613"/>
                  <a:pt x="7316" y="4006"/>
                  <a:pt x="6619" y="5400"/>
                </a:cubicBezTo>
                <a:close/>
                <a:moveTo>
                  <a:pt x="6968" y="6271"/>
                </a:moveTo>
                <a:cubicBezTo>
                  <a:pt x="8187" y="6619"/>
                  <a:pt x="9232" y="6968"/>
                  <a:pt x="10452" y="6968"/>
                </a:cubicBezTo>
                <a:cubicBezTo>
                  <a:pt x="10452" y="10452"/>
                  <a:pt x="10452" y="10452"/>
                  <a:pt x="10452" y="10452"/>
                </a:cubicBezTo>
                <a:cubicBezTo>
                  <a:pt x="6271" y="10452"/>
                  <a:pt x="6271" y="10452"/>
                  <a:pt x="6271" y="10452"/>
                </a:cubicBezTo>
                <a:cubicBezTo>
                  <a:pt x="6271" y="9058"/>
                  <a:pt x="6619" y="7665"/>
                  <a:pt x="6968" y="6271"/>
                </a:cubicBezTo>
                <a:close/>
                <a:moveTo>
                  <a:pt x="10452" y="11148"/>
                </a:moveTo>
                <a:cubicBezTo>
                  <a:pt x="10452" y="15329"/>
                  <a:pt x="10452" y="15329"/>
                  <a:pt x="10452" y="15329"/>
                </a:cubicBezTo>
                <a:cubicBezTo>
                  <a:pt x="9406" y="15329"/>
                  <a:pt x="8361" y="15503"/>
                  <a:pt x="7316" y="15852"/>
                </a:cubicBezTo>
                <a:cubicBezTo>
                  <a:pt x="6619" y="14458"/>
                  <a:pt x="6271" y="12890"/>
                  <a:pt x="6271" y="11148"/>
                </a:cubicBezTo>
                <a:lnTo>
                  <a:pt x="10452" y="11148"/>
                </a:lnTo>
                <a:close/>
                <a:moveTo>
                  <a:pt x="9232" y="20032"/>
                </a:moveTo>
                <a:cubicBezTo>
                  <a:pt x="7490" y="19858"/>
                  <a:pt x="5923" y="18987"/>
                  <a:pt x="4703" y="17942"/>
                </a:cubicBezTo>
                <a:cubicBezTo>
                  <a:pt x="5400" y="17419"/>
                  <a:pt x="6097" y="17071"/>
                  <a:pt x="6968" y="16723"/>
                </a:cubicBezTo>
                <a:cubicBezTo>
                  <a:pt x="7490" y="17942"/>
                  <a:pt x="8361" y="19161"/>
                  <a:pt x="9232" y="20032"/>
                </a:cubicBezTo>
                <a:close/>
                <a:moveTo>
                  <a:pt x="11148" y="20206"/>
                </a:moveTo>
                <a:cubicBezTo>
                  <a:pt x="11148" y="16026"/>
                  <a:pt x="11148" y="16026"/>
                  <a:pt x="11148" y="16026"/>
                </a:cubicBezTo>
                <a:cubicBezTo>
                  <a:pt x="12194" y="16026"/>
                  <a:pt x="13065" y="16200"/>
                  <a:pt x="14110" y="16548"/>
                </a:cubicBezTo>
                <a:cubicBezTo>
                  <a:pt x="13239" y="17942"/>
                  <a:pt x="12368" y="19161"/>
                  <a:pt x="11148" y="20206"/>
                </a:cubicBezTo>
                <a:cubicBezTo>
                  <a:pt x="11148" y="20206"/>
                  <a:pt x="11148" y="20206"/>
                  <a:pt x="11148" y="20206"/>
                </a:cubicBezTo>
                <a:close/>
                <a:moveTo>
                  <a:pt x="14632" y="16723"/>
                </a:moveTo>
                <a:cubicBezTo>
                  <a:pt x="15503" y="17071"/>
                  <a:pt x="16200" y="17419"/>
                  <a:pt x="16897" y="17942"/>
                </a:cubicBezTo>
                <a:cubicBezTo>
                  <a:pt x="15677" y="18987"/>
                  <a:pt x="14110" y="19858"/>
                  <a:pt x="12368" y="20032"/>
                </a:cubicBezTo>
                <a:cubicBezTo>
                  <a:pt x="13239" y="19161"/>
                  <a:pt x="14110" y="17942"/>
                  <a:pt x="14632" y="16723"/>
                </a:cubicBezTo>
                <a:close/>
                <a:moveTo>
                  <a:pt x="14284" y="15852"/>
                </a:moveTo>
                <a:cubicBezTo>
                  <a:pt x="13239" y="15503"/>
                  <a:pt x="12194" y="15329"/>
                  <a:pt x="11148" y="15329"/>
                </a:cubicBezTo>
                <a:cubicBezTo>
                  <a:pt x="11148" y="11148"/>
                  <a:pt x="11148" y="11148"/>
                  <a:pt x="11148" y="11148"/>
                </a:cubicBezTo>
                <a:cubicBezTo>
                  <a:pt x="15329" y="11148"/>
                  <a:pt x="15329" y="11148"/>
                  <a:pt x="15329" y="11148"/>
                </a:cubicBezTo>
                <a:cubicBezTo>
                  <a:pt x="15329" y="12890"/>
                  <a:pt x="14981" y="14458"/>
                  <a:pt x="14284" y="15852"/>
                </a:cubicBezTo>
                <a:close/>
                <a:moveTo>
                  <a:pt x="11148" y="10452"/>
                </a:moveTo>
                <a:cubicBezTo>
                  <a:pt x="11148" y="6968"/>
                  <a:pt x="11148" y="6968"/>
                  <a:pt x="11148" y="6968"/>
                </a:cubicBezTo>
                <a:cubicBezTo>
                  <a:pt x="12368" y="6968"/>
                  <a:pt x="13413" y="6619"/>
                  <a:pt x="14632" y="6271"/>
                </a:cubicBezTo>
                <a:cubicBezTo>
                  <a:pt x="14981" y="7665"/>
                  <a:pt x="15329" y="9058"/>
                  <a:pt x="15329" y="10452"/>
                </a:cubicBezTo>
                <a:lnTo>
                  <a:pt x="11148" y="10452"/>
                </a:lnTo>
                <a:close/>
                <a:moveTo>
                  <a:pt x="3832" y="4529"/>
                </a:moveTo>
                <a:cubicBezTo>
                  <a:pt x="4529" y="5226"/>
                  <a:pt x="5400" y="5748"/>
                  <a:pt x="6445" y="6097"/>
                </a:cubicBezTo>
                <a:cubicBezTo>
                  <a:pt x="5923" y="7490"/>
                  <a:pt x="5574" y="8884"/>
                  <a:pt x="5574" y="10452"/>
                </a:cubicBezTo>
                <a:cubicBezTo>
                  <a:pt x="1394" y="10452"/>
                  <a:pt x="1394" y="10452"/>
                  <a:pt x="1394" y="10452"/>
                </a:cubicBezTo>
                <a:cubicBezTo>
                  <a:pt x="1568" y="8187"/>
                  <a:pt x="2439" y="6097"/>
                  <a:pt x="3832" y="4529"/>
                </a:cubicBezTo>
                <a:close/>
                <a:moveTo>
                  <a:pt x="1394" y="11148"/>
                </a:moveTo>
                <a:cubicBezTo>
                  <a:pt x="5574" y="11148"/>
                  <a:pt x="5574" y="11148"/>
                  <a:pt x="5574" y="11148"/>
                </a:cubicBezTo>
                <a:cubicBezTo>
                  <a:pt x="5574" y="12890"/>
                  <a:pt x="5923" y="14632"/>
                  <a:pt x="6619" y="16200"/>
                </a:cubicBezTo>
                <a:cubicBezTo>
                  <a:pt x="5748" y="16548"/>
                  <a:pt x="4877" y="16897"/>
                  <a:pt x="4181" y="17419"/>
                </a:cubicBezTo>
                <a:cubicBezTo>
                  <a:pt x="2613" y="15852"/>
                  <a:pt x="1568" y="13587"/>
                  <a:pt x="1394" y="11148"/>
                </a:cubicBezTo>
                <a:close/>
                <a:moveTo>
                  <a:pt x="17419" y="17419"/>
                </a:moveTo>
                <a:cubicBezTo>
                  <a:pt x="16723" y="16897"/>
                  <a:pt x="15852" y="16548"/>
                  <a:pt x="14981" y="16200"/>
                </a:cubicBezTo>
                <a:cubicBezTo>
                  <a:pt x="15677" y="14632"/>
                  <a:pt x="16026" y="12890"/>
                  <a:pt x="16026" y="11148"/>
                </a:cubicBezTo>
                <a:cubicBezTo>
                  <a:pt x="20206" y="11148"/>
                  <a:pt x="20206" y="11148"/>
                  <a:pt x="20206" y="11148"/>
                </a:cubicBezTo>
                <a:cubicBezTo>
                  <a:pt x="20032" y="13587"/>
                  <a:pt x="18987" y="15852"/>
                  <a:pt x="17419" y="17419"/>
                </a:cubicBezTo>
                <a:close/>
              </a:path>
            </a:pathLst>
          </a:custGeom>
          <a:solidFill>
            <a:srgbClr val="FFD700"/>
          </a:solidFill>
          <a:ln w="12700">
            <a:miter lim="400000"/>
          </a:ln>
        </p:spPr>
        <p:txBody>
          <a:bodyPr lIns="45718" tIns="45718" rIns="45718" bIns="45718"/>
          <a:lstStyle/>
          <a:p>
            <a:pPr>
              <a:defRPr>
                <a:latin typeface="Open Sans"/>
                <a:ea typeface="Open Sans"/>
                <a:cs typeface="Open Sans"/>
                <a:sym typeface="Open Sans"/>
              </a:defRPr>
            </a:pPr>
            <a:endParaRPr/>
          </a:p>
        </p:txBody>
      </p:sp>
      <p:sp>
        <p:nvSpPr>
          <p:cNvPr id="636" name="Shape 636"/>
          <p:cNvSpPr/>
          <p:nvPr/>
        </p:nvSpPr>
        <p:spPr>
          <a:xfrm flipV="1">
            <a:off x="5989139" y="5232494"/>
            <a:ext cx="0" cy="1656337"/>
          </a:xfrm>
          <a:prstGeom prst="line">
            <a:avLst/>
          </a:prstGeom>
          <a:ln w="22225">
            <a:solidFill>
              <a:srgbClr val="FFD700"/>
            </a:solidFill>
            <a:miter/>
            <a:tailEnd type="oval"/>
          </a:ln>
        </p:spPr>
        <p:txBody>
          <a:bodyPr lIns="45718" tIns="45718" rIns="45718" bIns="45718"/>
          <a:lstStyle/>
          <a:p>
            <a:endParaRPr/>
          </a:p>
        </p:txBody>
      </p:sp>
      <p:pic>
        <p:nvPicPr>
          <p:cNvPr id="8" name="image2.png"/>
          <p:cNvPicPr>
            <a:picLocks noGrp="1" noChangeAspect="1"/>
          </p:cNvPicPr>
          <p:nvPr>
            <p:ph type="pic" idx="13"/>
          </p:nvPr>
        </p:nvPicPr>
        <p:blipFill rotWithShape="1">
          <a:blip r:embed="rId4" cstate="print"/>
          <a:srcRect t="12500" b="38811"/>
          <a:stretch/>
        </p:blipFill>
        <p:spPr>
          <a:xfrm>
            <a:off x="2129506" y="-541557"/>
            <a:ext cx="7915276" cy="2890437"/>
          </a:xfrm>
          <a:prstGeom prst="rect">
            <a:avLst/>
          </a:prstGeom>
        </p:spPr>
      </p:pic>
      <p:pic>
        <p:nvPicPr>
          <p:cNvPr id="9" name="Picture 4" descr="C:\Users\Sandra\Desktop\CEE-Attorneys_OJJHnePager_DOV-(3).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855789" y="5094381"/>
            <a:ext cx="266700" cy="27622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9E072D68-CAC5-43A4-95D1-244BDD2AB73C}"/>
              </a:ext>
            </a:extLst>
          </p:cNvPr>
          <p:cNvSpPr txBox="1"/>
          <p:nvPr/>
        </p:nvSpPr>
        <p:spPr>
          <a:xfrm>
            <a:off x="3287688" y="2636912"/>
            <a:ext cx="5400600" cy="175432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lang="lt-LT" sz="2400" b="1" cap="all" dirty="0">
                <a:solidFill>
                  <a:srgbClr val="FFD700"/>
                </a:solidFill>
                <a:latin typeface="+mn-lt"/>
              </a:rPr>
              <a:t>Melaginga informacija Viešuose pirkimuose</a:t>
            </a:r>
          </a:p>
          <a:p>
            <a:pPr marL="0" marR="0" indent="0" algn="ctr" defTabSz="914400" rtl="0" fontAlgn="auto" latinLnBrk="0" hangingPunct="0">
              <a:lnSpc>
                <a:spcPct val="100000"/>
              </a:lnSpc>
              <a:spcBef>
                <a:spcPts val="0"/>
              </a:spcBef>
              <a:spcAft>
                <a:spcPts val="0"/>
              </a:spcAft>
              <a:buClrTx/>
              <a:buSzTx/>
              <a:buFontTx/>
              <a:buNone/>
              <a:tabLst/>
            </a:pPr>
            <a:endParaRPr kumimoji="0" lang="lt-LT" sz="2400" b="1" i="0" u="none" strike="noStrike" cap="none" spc="0" normalizeH="0" baseline="0" dirty="0">
              <a:ln>
                <a:noFill/>
              </a:ln>
              <a:solidFill>
                <a:srgbClr val="FFD700"/>
              </a:solidFill>
              <a:effectLst/>
              <a:uFillTx/>
              <a:latin typeface="+mn-lt"/>
              <a:ea typeface="+mj-ea"/>
              <a:cs typeface="+mj-cs"/>
              <a:sym typeface="Helvetica"/>
            </a:endParaRPr>
          </a:p>
          <a:p>
            <a:pPr marL="0" marR="0" indent="0" algn="ctr" defTabSz="914400" rtl="0" fontAlgn="auto" latinLnBrk="0" hangingPunct="0">
              <a:lnSpc>
                <a:spcPct val="100000"/>
              </a:lnSpc>
              <a:spcBef>
                <a:spcPts val="0"/>
              </a:spcBef>
              <a:spcAft>
                <a:spcPts val="0"/>
              </a:spcAft>
              <a:buClrTx/>
              <a:buSzTx/>
              <a:buFontTx/>
              <a:buNone/>
              <a:tabLst/>
            </a:pPr>
            <a:r>
              <a:rPr lang="lt-LT" b="1" dirty="0">
                <a:solidFill>
                  <a:srgbClr val="FFD700"/>
                </a:solidFill>
                <a:latin typeface="+mn-lt"/>
              </a:rPr>
              <a:t>UAB „</a:t>
            </a:r>
            <a:r>
              <a:rPr lang="en-US" b="1" dirty="0" err="1">
                <a:solidFill>
                  <a:srgbClr val="FFD700"/>
                </a:solidFill>
                <a:latin typeface="+mn-lt"/>
              </a:rPr>
              <a:t>Statyb</a:t>
            </a:r>
            <a:r>
              <a:rPr lang="lt-LT" b="1" dirty="0">
                <a:solidFill>
                  <a:srgbClr val="FFD700"/>
                </a:solidFill>
                <a:latin typeface="+mn-lt"/>
              </a:rPr>
              <a:t>ų inžinerinės paslaugos“, mokymai, </a:t>
            </a:r>
          </a:p>
          <a:p>
            <a:pPr marL="0" marR="0" indent="0" algn="ctr" defTabSz="914400" rtl="0" fontAlgn="auto" latinLnBrk="0" hangingPunct="0">
              <a:lnSpc>
                <a:spcPct val="100000"/>
              </a:lnSpc>
              <a:spcBef>
                <a:spcPts val="0"/>
              </a:spcBef>
              <a:spcAft>
                <a:spcPts val="0"/>
              </a:spcAft>
              <a:buClrTx/>
              <a:buSzTx/>
              <a:buFontTx/>
              <a:buNone/>
              <a:tabLst/>
            </a:pPr>
            <a:r>
              <a:rPr lang="lt-LT" b="1" dirty="0">
                <a:solidFill>
                  <a:srgbClr val="FFD700"/>
                </a:solidFill>
                <a:latin typeface="+mn-lt"/>
              </a:rPr>
              <a:t>202</a:t>
            </a:r>
            <a:r>
              <a:rPr lang="en-US" b="1" dirty="0">
                <a:solidFill>
                  <a:srgbClr val="FFD700"/>
                </a:solidFill>
                <a:latin typeface="+mn-lt"/>
              </a:rPr>
              <a:t>3</a:t>
            </a:r>
            <a:r>
              <a:rPr lang="lt-LT" b="1" dirty="0">
                <a:solidFill>
                  <a:srgbClr val="FFD700"/>
                </a:solidFill>
                <a:latin typeface="+mn-lt"/>
              </a:rPr>
              <a:t>-</a:t>
            </a:r>
            <a:r>
              <a:rPr lang="en-US" b="1" dirty="0">
                <a:solidFill>
                  <a:srgbClr val="FFD700"/>
                </a:solidFill>
                <a:latin typeface="+mn-lt"/>
              </a:rPr>
              <a:t>05</a:t>
            </a:r>
            <a:r>
              <a:rPr lang="lt-LT" b="1" dirty="0">
                <a:solidFill>
                  <a:srgbClr val="FFD700"/>
                </a:solidFill>
                <a:latin typeface="+mn-lt"/>
              </a:rPr>
              <a:t>-1</a:t>
            </a:r>
            <a:r>
              <a:rPr lang="en-US" b="1" dirty="0">
                <a:solidFill>
                  <a:srgbClr val="FFD700"/>
                </a:solidFill>
                <a:latin typeface="+mn-lt"/>
              </a:rPr>
              <a:t>5</a:t>
            </a:r>
            <a:endParaRPr kumimoji="0" lang="en-US" b="1" i="0" u="none" strike="noStrike" cap="none" spc="0" normalizeH="0" baseline="0" dirty="0">
              <a:ln>
                <a:noFill/>
              </a:ln>
              <a:solidFill>
                <a:srgbClr val="FFD700"/>
              </a:solidFill>
              <a:effectLst/>
              <a:uFillTx/>
              <a:latin typeface="+mn-lt"/>
              <a:ea typeface="+mj-ea"/>
              <a:cs typeface="+mj-cs"/>
              <a:sym typeface="Helvetica"/>
            </a:endParaRPr>
          </a:p>
        </p:txBody>
      </p:sp>
    </p:spTree>
  </p:cSld>
  <p:clrMapOvr>
    <a:masterClrMapping/>
  </p:clrMapOvr>
  <mc:AlternateContent xmlns:mc="http://schemas.openxmlformats.org/markup-compatibility/2006" xmlns:p14="http://schemas.microsoft.com/office/powerpoint/2010/main">
    <mc:Choice Requires="p14">
      <p:transition spd="slow" p14:dur="1200">
        <p:push/>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6" name="image3.jpeg"/>
          <p:cNvPicPr>
            <a:picLocks noGrp="1" noChangeAspect="1"/>
          </p:cNvPicPr>
          <p:nvPr>
            <p:ph type="pic" idx="4294967295"/>
          </p:nvPr>
        </p:nvPicPr>
        <p:blipFill>
          <a:blip r:embed="rId3" cstate="print"/>
          <a:srcRect l="5378" r="5378"/>
          <a:stretch>
            <a:fillRect/>
          </a:stretch>
        </p:blipFill>
        <p:spPr>
          <a:xfrm>
            <a:off x="0" y="0"/>
            <a:ext cx="12192000" cy="6858000"/>
          </a:xfrm>
          <a:prstGeom prst="rect">
            <a:avLst/>
          </a:prstGeom>
        </p:spPr>
      </p:pic>
      <p:sp>
        <p:nvSpPr>
          <p:cNvPr id="177" name="Shape 177"/>
          <p:cNvSpPr/>
          <p:nvPr/>
        </p:nvSpPr>
        <p:spPr>
          <a:xfrm>
            <a:off x="-3" y="-2"/>
            <a:ext cx="12192000" cy="6858000"/>
          </a:xfrm>
          <a:prstGeom prst="rect">
            <a:avLst/>
          </a:prstGeom>
          <a:solidFill>
            <a:srgbClr val="444444">
              <a:alpha val="69000"/>
            </a:srgbClr>
          </a:solidFill>
          <a:ln w="12700">
            <a:miter lim="400000"/>
          </a:ln>
        </p:spPr>
        <p:txBody>
          <a:bodyPr lIns="45718" tIns="45718" rIns="45718" bIns="45718" anchor="ctr"/>
          <a:lstStyle/>
          <a:p>
            <a:pPr algn="ctr">
              <a:defRPr>
                <a:solidFill>
                  <a:srgbClr val="FFFFFF"/>
                </a:solidFill>
                <a:latin typeface="Open Sans"/>
                <a:ea typeface="Open Sans"/>
                <a:cs typeface="Open Sans"/>
                <a:sym typeface="Open Sans"/>
              </a:defRPr>
            </a:pPr>
            <a:endParaRPr dirty="0">
              <a:latin typeface="+mn-lt"/>
            </a:endParaRPr>
          </a:p>
        </p:txBody>
      </p:sp>
      <p:sp>
        <p:nvSpPr>
          <p:cNvPr id="182" name="Shape 182"/>
          <p:cNvSpPr/>
          <p:nvPr/>
        </p:nvSpPr>
        <p:spPr>
          <a:xfrm>
            <a:off x="6096000" y="-1"/>
            <a:ext cx="0" cy="1141934"/>
          </a:xfrm>
          <a:prstGeom prst="line">
            <a:avLst/>
          </a:prstGeom>
          <a:ln w="22225">
            <a:solidFill>
              <a:srgbClr val="FFD700"/>
            </a:solidFill>
            <a:miter/>
            <a:tailEnd type="oval"/>
          </a:ln>
        </p:spPr>
        <p:txBody>
          <a:bodyPr lIns="45718" tIns="45718" rIns="45718" bIns="45718"/>
          <a:lstStyle/>
          <a:p>
            <a:endParaRPr/>
          </a:p>
        </p:txBody>
      </p:sp>
      <p:sp>
        <p:nvSpPr>
          <p:cNvPr id="186" name="Shape 186"/>
          <p:cNvSpPr/>
          <p:nvPr/>
        </p:nvSpPr>
        <p:spPr>
          <a:xfrm>
            <a:off x="485293" y="583276"/>
            <a:ext cx="4925965" cy="420544"/>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nchor="t" anchorCtr="0">
            <a:noAutofit/>
          </a:bodyPr>
          <a:lstStyle>
            <a:lvl1pPr>
              <a:lnSpc>
                <a:spcPct val="90000"/>
              </a:lnSpc>
              <a:defRPr sz="2800">
                <a:solidFill>
                  <a:srgbClr val="FFFFFF"/>
                </a:solidFill>
                <a:latin typeface="Open Sans"/>
                <a:ea typeface="Open Sans"/>
                <a:cs typeface="Open Sans"/>
                <a:sym typeface="Open Sans"/>
              </a:defRPr>
            </a:lvl1pPr>
          </a:lstStyle>
          <a:p>
            <a:pPr>
              <a:spcBef>
                <a:spcPts val="600"/>
              </a:spcBef>
              <a:buClr>
                <a:srgbClr val="FFD700"/>
              </a:buClr>
              <a:buSzPct val="100000"/>
              <a:defRPr sz="1400">
                <a:solidFill>
                  <a:srgbClr val="FFFFFF"/>
                </a:solidFill>
                <a:latin typeface="Open Sans"/>
                <a:ea typeface="Open Sans"/>
                <a:cs typeface="Open Sans"/>
                <a:sym typeface="Open Sans"/>
              </a:defRPr>
            </a:pPr>
            <a:r>
              <a:rPr lang="lt-LT" sz="2400" dirty="0">
                <a:latin typeface="+mn-lt"/>
              </a:rPr>
              <a:t>KOKIAIS ATVEJAIS LAIKOMA, KAD TIEKĖJAS PO TEIKIA MELAGINGĄ INFORMACIJĄ?</a:t>
            </a:r>
          </a:p>
        </p:txBody>
      </p:sp>
      <p:pic>
        <p:nvPicPr>
          <p:cNvPr id="4100" name="Picture 4" descr="C:\Users\Sandra\Desktop\CEE-Attorneys_OJJHnePager_DOV-(3).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62649" y="1003820"/>
            <a:ext cx="266700" cy="276225"/>
          </a:xfrm>
          <a:prstGeom prst="rect">
            <a:avLst/>
          </a:prstGeom>
          <a:noFill/>
          <a:extLst>
            <a:ext uri="{909E8E84-426E-40DD-AFC4-6F175D3DCCD1}">
              <a14:hiddenFill xmlns:a14="http://schemas.microsoft.com/office/drawing/2010/main">
                <a:solidFill>
                  <a:srgbClr val="FFFFFF"/>
                </a:solidFill>
              </a14:hiddenFill>
            </a:ext>
          </a:extLst>
        </p:spPr>
      </p:pic>
      <p:pic>
        <p:nvPicPr>
          <p:cNvPr id="15" name="image4.png"/>
          <p:cNvPicPr>
            <a:picLocks noChangeAspect="1"/>
          </p:cNvPicPr>
          <p:nvPr/>
        </p:nvPicPr>
        <p:blipFill>
          <a:blip r:embed="rId5" cstate="print"/>
          <a:srcRect t="34682" b="39070"/>
          <a:stretch>
            <a:fillRect/>
          </a:stretch>
        </p:blipFill>
        <p:spPr>
          <a:xfrm>
            <a:off x="9181468" y="285961"/>
            <a:ext cx="2459148" cy="484095"/>
          </a:xfrm>
          <a:prstGeom prst="rect">
            <a:avLst/>
          </a:prstGeom>
          <a:ln w="12700">
            <a:miter lim="400000"/>
          </a:ln>
        </p:spPr>
      </p:pic>
      <p:sp>
        <p:nvSpPr>
          <p:cNvPr id="4" name="Shape 184">
            <a:extLst>
              <a:ext uri="{FF2B5EF4-FFF2-40B4-BE49-F238E27FC236}">
                <a16:creationId xmlns:a16="http://schemas.microsoft.com/office/drawing/2014/main" id="{3BB29163-9D19-4BDE-A5C2-89005E78F6E3}"/>
              </a:ext>
            </a:extLst>
          </p:cNvPr>
          <p:cNvSpPr/>
          <p:nvPr/>
        </p:nvSpPr>
        <p:spPr>
          <a:xfrm>
            <a:off x="272633" y="2089061"/>
            <a:ext cx="11646729" cy="400105"/>
          </a:xfrm>
          <a:prstGeom prst="rect">
            <a:avLst/>
          </a:prstGeom>
          <a:ln w="12700">
            <a:miter lim="400000"/>
          </a:ln>
          <a:extLst>
            <a:ext uri="{C572A759-6A51-4108-AA02-DFA0A04FC94B}">
              <ma14:wrappingTextBoxFlag xmlns="" xmlns:ma14="http://schemas.microsoft.com/office/mac/drawingml/2011/main" val="1"/>
            </a:ext>
          </a:extLst>
        </p:spPr>
        <p:txBody>
          <a:bodyPr wrap="square" lIns="45718" tIns="45718" rIns="45718" bIns="45718">
            <a:spAutoFit/>
          </a:bodyPr>
          <a:lstStyle/>
          <a:p>
            <a:pPr>
              <a:spcBef>
                <a:spcPts val="600"/>
              </a:spcBef>
              <a:buClr>
                <a:srgbClr val="FFD700"/>
              </a:buClr>
              <a:buSzPct val="100000"/>
              <a:defRPr sz="1400">
                <a:solidFill>
                  <a:srgbClr val="FFFFFF"/>
                </a:solidFill>
                <a:latin typeface="Open Sans"/>
                <a:ea typeface="Open Sans"/>
                <a:cs typeface="Open Sans"/>
                <a:sym typeface="Open Sans"/>
              </a:defRPr>
            </a:pPr>
            <a:endParaRPr lang="lt-LT" sz="2000" i="1" dirty="0">
              <a:solidFill>
                <a:schemeClr val="bg1">
                  <a:lumMod val="95000"/>
                </a:schemeClr>
              </a:solidFill>
              <a:latin typeface="+mn-lt"/>
              <a:sym typeface="Open Sans"/>
            </a:endParaRPr>
          </a:p>
        </p:txBody>
      </p:sp>
      <p:sp>
        <p:nvSpPr>
          <p:cNvPr id="13" name="TextBox 12">
            <a:extLst>
              <a:ext uri="{FF2B5EF4-FFF2-40B4-BE49-F238E27FC236}">
                <a16:creationId xmlns:a16="http://schemas.microsoft.com/office/drawing/2014/main" id="{9B342669-265E-6E4C-8A1F-C782E734EFD7}"/>
              </a:ext>
            </a:extLst>
          </p:cNvPr>
          <p:cNvSpPr txBox="1"/>
          <p:nvPr/>
        </p:nvSpPr>
        <p:spPr>
          <a:xfrm rot="10800000" flipH="1" flipV="1">
            <a:off x="5977541" y="1275679"/>
            <a:ext cx="818377" cy="58477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lt-LT" sz="3200" b="0" i="0" u="none" strike="noStrike" cap="none" spc="0" normalizeH="0" baseline="0" dirty="0">
                <a:ln>
                  <a:noFill/>
                </a:ln>
                <a:solidFill>
                  <a:srgbClr val="FFD700"/>
                </a:solidFill>
                <a:effectLst/>
                <a:uFillTx/>
                <a:latin typeface="+mn-lt"/>
                <a:ea typeface="+mj-ea"/>
                <a:cs typeface="+mj-cs"/>
                <a:sym typeface="Helvetica"/>
              </a:rPr>
              <a:t>II.</a:t>
            </a:r>
            <a:endParaRPr kumimoji="0" lang="en-US" sz="3200" b="0" i="0" u="none" strike="noStrike" cap="none" spc="0" normalizeH="0" baseline="0" dirty="0">
              <a:ln>
                <a:noFill/>
              </a:ln>
              <a:solidFill>
                <a:srgbClr val="FFD700"/>
              </a:solidFill>
              <a:effectLst/>
              <a:uFillTx/>
              <a:latin typeface="+mn-lt"/>
              <a:ea typeface="+mj-ea"/>
              <a:cs typeface="+mj-cs"/>
              <a:sym typeface="Helvetica"/>
            </a:endParaRPr>
          </a:p>
        </p:txBody>
      </p:sp>
      <p:sp>
        <p:nvSpPr>
          <p:cNvPr id="14" name="TextBox 13">
            <a:extLst>
              <a:ext uri="{FF2B5EF4-FFF2-40B4-BE49-F238E27FC236}">
                <a16:creationId xmlns:a16="http://schemas.microsoft.com/office/drawing/2014/main" id="{99923FEB-1541-4E4F-8390-0639F52FF6A2}"/>
              </a:ext>
            </a:extLst>
          </p:cNvPr>
          <p:cNvSpPr txBox="1"/>
          <p:nvPr/>
        </p:nvSpPr>
        <p:spPr>
          <a:xfrm>
            <a:off x="7393358" y="6257841"/>
            <a:ext cx="4787513" cy="40010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r>
              <a:rPr kumimoji="0" lang="lt-LT" sz="2000" b="0" i="0" u="none" strike="noStrike" cap="none" spc="0" normalizeH="0" baseline="0" dirty="0">
                <a:ln>
                  <a:noFill/>
                </a:ln>
                <a:solidFill>
                  <a:schemeClr val="bg1">
                    <a:lumMod val="95000"/>
                  </a:schemeClr>
                </a:solidFill>
                <a:effectLst/>
                <a:uFillTx/>
                <a:latin typeface="+mn-lt"/>
                <a:ea typeface="+mj-ea"/>
                <a:cs typeface="+mj-cs"/>
                <a:sym typeface="Helvetica"/>
              </a:rPr>
              <a:t>LAT nutartis byloje Nr.</a:t>
            </a:r>
            <a:r>
              <a:rPr kumimoji="0" lang="lt-LT" sz="2000" b="0" i="0" u="none" strike="noStrike" cap="none" spc="0" normalizeH="0" baseline="0" dirty="0">
                <a:ln>
                  <a:noFill/>
                </a:ln>
                <a:solidFill>
                  <a:schemeClr val="bg1">
                    <a:lumMod val="95000"/>
                  </a:schemeClr>
                </a:solidFill>
                <a:uFillTx/>
                <a:latin typeface="+mn-lt"/>
                <a:cs typeface="+mj-cs"/>
                <a:sym typeface="Helvetica"/>
              </a:rPr>
              <a:t> </a:t>
            </a:r>
            <a:r>
              <a:rPr lang="lt-LT" sz="2000" dirty="0">
                <a:solidFill>
                  <a:schemeClr val="bg1">
                    <a:lumMod val="95000"/>
                  </a:schemeClr>
                </a:solidFill>
                <a:latin typeface="+mn-lt"/>
                <a:ea typeface="Times New Roman" panose="02020603050405020304" pitchFamily="18" charset="0"/>
              </a:rPr>
              <a:t>e3K-3-106-690/2017</a:t>
            </a:r>
            <a:endParaRPr kumimoji="0" lang="en-US" sz="2000" b="0" i="0" u="none" strike="noStrike" cap="none" spc="0" normalizeH="0" baseline="0" dirty="0">
              <a:ln>
                <a:noFill/>
              </a:ln>
              <a:solidFill>
                <a:schemeClr val="bg1">
                  <a:lumMod val="95000"/>
                </a:schemeClr>
              </a:solidFill>
              <a:effectLst/>
              <a:uFillTx/>
              <a:latin typeface="+mn-lt"/>
              <a:ea typeface="+mj-ea"/>
              <a:cs typeface="+mj-cs"/>
              <a:sym typeface="Helvetica"/>
            </a:endParaRPr>
          </a:p>
        </p:txBody>
      </p:sp>
      <p:sp>
        <p:nvSpPr>
          <p:cNvPr id="16" name="Shape 180">
            <a:extLst>
              <a:ext uri="{FF2B5EF4-FFF2-40B4-BE49-F238E27FC236}">
                <a16:creationId xmlns:a16="http://schemas.microsoft.com/office/drawing/2014/main" id="{A7DD00C5-0763-864D-BC53-594FDEE3020E}"/>
              </a:ext>
            </a:extLst>
          </p:cNvPr>
          <p:cNvSpPr/>
          <p:nvPr/>
        </p:nvSpPr>
        <p:spPr>
          <a:xfrm>
            <a:off x="-6" y="2046092"/>
            <a:ext cx="12192009" cy="3990203"/>
          </a:xfrm>
          <a:prstGeom prst="rect">
            <a:avLst/>
          </a:prstGeom>
          <a:solidFill>
            <a:srgbClr val="444444">
              <a:alpha val="51000"/>
            </a:srgbClr>
          </a:solidFill>
          <a:ln w="12700">
            <a:miter lim="400000"/>
          </a:ln>
        </p:spPr>
        <p:txBody>
          <a:bodyPr lIns="45718" tIns="45718" rIns="45718" bIns="45718" anchor="ctr"/>
          <a:lstStyle/>
          <a:p>
            <a:pPr algn="ctr">
              <a:defRPr>
                <a:solidFill>
                  <a:srgbClr val="FFFFFF"/>
                </a:solidFill>
                <a:latin typeface="Open Sans"/>
                <a:ea typeface="Open Sans"/>
                <a:cs typeface="Open Sans"/>
                <a:sym typeface="Open Sans"/>
              </a:defRPr>
            </a:pPr>
            <a:endParaRPr dirty="0"/>
          </a:p>
        </p:txBody>
      </p:sp>
      <p:sp>
        <p:nvSpPr>
          <p:cNvPr id="2" name="TextBox 1">
            <a:extLst>
              <a:ext uri="{FF2B5EF4-FFF2-40B4-BE49-F238E27FC236}">
                <a16:creationId xmlns:a16="http://schemas.microsoft.com/office/drawing/2014/main" id="{A0979B7C-E7ED-5349-B153-6D446955EFC4}"/>
              </a:ext>
            </a:extLst>
          </p:cNvPr>
          <p:cNvSpPr txBox="1"/>
          <p:nvPr/>
        </p:nvSpPr>
        <p:spPr>
          <a:xfrm>
            <a:off x="119337" y="2089061"/>
            <a:ext cx="12072660" cy="386259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algn="just">
              <a:spcBef>
                <a:spcPts val="600"/>
              </a:spcBef>
              <a:buClr>
                <a:srgbClr val="FFD700"/>
              </a:buClr>
              <a:buSzPct val="100000"/>
              <a:defRPr sz="1400">
                <a:solidFill>
                  <a:srgbClr val="FFFFFF"/>
                </a:solidFill>
                <a:latin typeface="Open Sans"/>
                <a:ea typeface="Open Sans"/>
                <a:cs typeface="Open Sans"/>
                <a:sym typeface="Open Sans"/>
              </a:defRPr>
            </a:pPr>
            <a:r>
              <a:rPr lang="lt-LT" sz="2400" b="1" dirty="0">
                <a:solidFill>
                  <a:srgbClr val="FFFFFF">
                    <a:lumMod val="95000"/>
                  </a:srgbClr>
                </a:solidFill>
                <a:latin typeface="Calibri"/>
                <a:sym typeface="Open Sans"/>
              </a:rPr>
              <a:t>II. Informacija melaginga, kai neatitiktis tiesai (tikrovei) yra daugiau faktinio, o ne teisinio pobūdžio ir tiekėjas suvokia ar turi suvokti, kad ji neatitinka realybės ir turi tikslą suklaidinti jos adresatą</a:t>
            </a:r>
          </a:p>
          <a:p>
            <a:pPr algn="just">
              <a:spcBef>
                <a:spcPts val="600"/>
              </a:spcBef>
              <a:buClr>
                <a:srgbClr val="FFD700"/>
              </a:buClr>
              <a:buSzPct val="100000"/>
              <a:defRPr sz="1400">
                <a:solidFill>
                  <a:srgbClr val="FFFFFF"/>
                </a:solidFill>
                <a:latin typeface="Open Sans"/>
                <a:ea typeface="Open Sans"/>
                <a:cs typeface="Open Sans"/>
                <a:sym typeface="Open Sans"/>
              </a:defRPr>
            </a:pPr>
            <a:r>
              <a:rPr lang="lt-LT" sz="2000" i="1" dirty="0">
                <a:solidFill>
                  <a:srgbClr val="FFFFFF"/>
                </a:solidFill>
                <a:latin typeface="Open Sans"/>
                <a:cs typeface="Calibri"/>
                <a:sym typeface="Open Sans"/>
              </a:rPr>
              <a:t>Pavyzdys:</a:t>
            </a:r>
          </a:p>
          <a:p>
            <a:pPr lvl="0" algn="just">
              <a:spcBef>
                <a:spcPts val="600"/>
              </a:spcBef>
              <a:buClr>
                <a:srgbClr val="FFD700"/>
              </a:buClr>
              <a:buSzPct val="100000"/>
              <a:defRPr sz="1400">
                <a:solidFill>
                  <a:srgbClr val="FFFFFF"/>
                </a:solidFill>
                <a:latin typeface="Open Sans"/>
                <a:ea typeface="Open Sans"/>
                <a:cs typeface="Open Sans"/>
                <a:sym typeface="Open Sans"/>
              </a:defRPr>
            </a:pPr>
            <a:r>
              <a:rPr lang="lt-LT" sz="2000" i="1" dirty="0">
                <a:solidFill>
                  <a:srgbClr val="FFFFFF"/>
                </a:solidFill>
                <a:latin typeface="Open Sans"/>
                <a:cs typeface="Calibri"/>
                <a:sym typeface="Open Sans"/>
              </a:rPr>
              <a:t>Tiekėjas savo profesinį pajėgumą įrodinėjo sudarytų, įvykdytų, bet pagal VPĮ neišviešintų subrangos sutarčių pagrindu. Konkurentas teigė, kad pateikta melaginga informacija, nes kvalifikacija įrodinėjama neteisėtai sudarytomis subrangos sutartimis, t.y. faktas, kad sutartys sudarytos, nebuvo kvestionuojamas, buvo kvestionuojamas subrangos sutarčių sudarymo teisėtumas. Taigi informacijos atitiktis tikrovei vertinta ne faktine, o teisine prasme, o tokio pobūdžio galima neatitiktis susijusi su teisinio kvalifikavimo klaidomis, o ne su tiesos (teisybės) nustatymu ir dėl to nelaikytina melaginga.</a:t>
            </a:r>
            <a:endParaRPr lang="en-LT" dirty="0"/>
          </a:p>
          <a:p>
            <a:pPr marL="0" marR="0" indent="0" algn="l" defTabSz="914400" rtl="0" fontAlgn="auto" latinLnBrk="0" hangingPunct="0">
              <a:lnSpc>
                <a:spcPct val="100000"/>
              </a:lnSpc>
              <a:spcBef>
                <a:spcPts val="0"/>
              </a:spcBef>
              <a:spcAft>
                <a:spcPts val="0"/>
              </a:spcAft>
              <a:buClrTx/>
              <a:buSzTx/>
              <a:buFontTx/>
              <a:buNone/>
              <a:tabLst/>
            </a:pPr>
            <a:endParaRPr kumimoji="0" lang="en-LT" sz="1800" b="0" i="0" u="none" strike="noStrike" cap="none" spc="0" normalizeH="0" baseline="0" dirty="0">
              <a:ln>
                <a:noFill/>
              </a:ln>
              <a:solidFill>
                <a:srgbClr val="3F3F3F"/>
              </a:solidFill>
              <a:effectLst/>
              <a:uFillTx/>
              <a:latin typeface="+mj-lt"/>
              <a:ea typeface="+mj-ea"/>
              <a:cs typeface="+mj-cs"/>
              <a:sym typeface="Helvetica"/>
            </a:endParaRPr>
          </a:p>
        </p:txBody>
      </p:sp>
    </p:spTree>
    <p:extLst>
      <p:ext uri="{BB962C8B-B14F-4D97-AF65-F5344CB8AC3E}">
        <p14:creationId xmlns:p14="http://schemas.microsoft.com/office/powerpoint/2010/main" val="2503425173"/>
      </p:ext>
    </p:extLst>
  </p:cSld>
  <p:clrMapOvr>
    <a:masterClrMapping/>
  </p:clrMapOvr>
  <mc:AlternateContent xmlns:mc="http://schemas.openxmlformats.org/markup-compatibility/2006" xmlns:p14="http://schemas.microsoft.com/office/powerpoint/2010/main">
    <mc:Choice Requires="p14">
      <p:transition spd="slow" p14:dur="1200">
        <p:push dir="u"/>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6" name="image3.jpeg"/>
          <p:cNvPicPr>
            <a:picLocks noGrp="1" noChangeAspect="1"/>
          </p:cNvPicPr>
          <p:nvPr>
            <p:ph type="pic" idx="4294967295"/>
          </p:nvPr>
        </p:nvPicPr>
        <p:blipFill>
          <a:blip r:embed="rId3" cstate="print"/>
          <a:srcRect l="5378" r="5378"/>
          <a:stretch>
            <a:fillRect/>
          </a:stretch>
        </p:blipFill>
        <p:spPr>
          <a:xfrm>
            <a:off x="0" y="0"/>
            <a:ext cx="12192000" cy="6858000"/>
          </a:xfrm>
          <a:prstGeom prst="rect">
            <a:avLst/>
          </a:prstGeom>
        </p:spPr>
      </p:pic>
      <p:sp>
        <p:nvSpPr>
          <p:cNvPr id="177" name="Shape 177"/>
          <p:cNvSpPr/>
          <p:nvPr/>
        </p:nvSpPr>
        <p:spPr>
          <a:xfrm>
            <a:off x="0" y="-6497"/>
            <a:ext cx="12192000" cy="6858000"/>
          </a:xfrm>
          <a:prstGeom prst="rect">
            <a:avLst/>
          </a:prstGeom>
          <a:solidFill>
            <a:srgbClr val="444444">
              <a:alpha val="69000"/>
            </a:srgbClr>
          </a:solidFill>
          <a:ln w="12700">
            <a:miter lim="400000"/>
          </a:ln>
        </p:spPr>
        <p:txBody>
          <a:bodyPr lIns="45718" tIns="45718" rIns="45718" bIns="45718" anchor="ctr"/>
          <a:lstStyle/>
          <a:p>
            <a:pPr algn="ctr">
              <a:defRPr>
                <a:solidFill>
                  <a:srgbClr val="FFFFFF"/>
                </a:solidFill>
                <a:latin typeface="Open Sans"/>
                <a:ea typeface="Open Sans"/>
                <a:cs typeface="Open Sans"/>
                <a:sym typeface="Open Sans"/>
              </a:defRPr>
            </a:pPr>
            <a:endParaRPr dirty="0">
              <a:latin typeface="+mn-lt"/>
            </a:endParaRPr>
          </a:p>
        </p:txBody>
      </p:sp>
      <p:sp>
        <p:nvSpPr>
          <p:cNvPr id="180" name="Shape 180"/>
          <p:cNvSpPr/>
          <p:nvPr/>
        </p:nvSpPr>
        <p:spPr>
          <a:xfrm>
            <a:off x="0" y="1986770"/>
            <a:ext cx="12192003" cy="3867410"/>
          </a:xfrm>
          <a:prstGeom prst="rect">
            <a:avLst/>
          </a:prstGeom>
          <a:solidFill>
            <a:srgbClr val="444444">
              <a:alpha val="51000"/>
            </a:srgbClr>
          </a:solidFill>
          <a:ln w="12700">
            <a:miter lim="400000"/>
          </a:ln>
        </p:spPr>
        <p:txBody>
          <a:bodyPr lIns="45718" tIns="45718" rIns="45718" bIns="45718" anchor="ctr"/>
          <a:lstStyle/>
          <a:p>
            <a:pPr algn="ctr">
              <a:defRPr>
                <a:solidFill>
                  <a:srgbClr val="FFFFFF"/>
                </a:solidFill>
                <a:latin typeface="Open Sans"/>
                <a:ea typeface="Open Sans"/>
                <a:cs typeface="Open Sans"/>
                <a:sym typeface="Open Sans"/>
              </a:defRPr>
            </a:pPr>
            <a:endParaRPr dirty="0"/>
          </a:p>
        </p:txBody>
      </p:sp>
      <p:sp>
        <p:nvSpPr>
          <p:cNvPr id="182" name="Shape 182"/>
          <p:cNvSpPr/>
          <p:nvPr/>
        </p:nvSpPr>
        <p:spPr>
          <a:xfrm>
            <a:off x="6096000" y="-1"/>
            <a:ext cx="0" cy="1141934"/>
          </a:xfrm>
          <a:prstGeom prst="line">
            <a:avLst/>
          </a:prstGeom>
          <a:ln w="22225">
            <a:solidFill>
              <a:srgbClr val="FFD700"/>
            </a:solidFill>
            <a:miter/>
            <a:tailEnd type="oval"/>
          </a:ln>
        </p:spPr>
        <p:txBody>
          <a:bodyPr lIns="45718" tIns="45718" rIns="45718" bIns="45718"/>
          <a:lstStyle/>
          <a:p>
            <a:endParaRPr/>
          </a:p>
        </p:txBody>
      </p:sp>
      <p:sp>
        <p:nvSpPr>
          <p:cNvPr id="186" name="Shape 186"/>
          <p:cNvSpPr/>
          <p:nvPr/>
        </p:nvSpPr>
        <p:spPr>
          <a:xfrm>
            <a:off x="485293" y="583276"/>
            <a:ext cx="4925965" cy="420544"/>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nchor="t" anchorCtr="0">
            <a:noAutofit/>
          </a:bodyPr>
          <a:lstStyle>
            <a:lvl1pPr>
              <a:lnSpc>
                <a:spcPct val="90000"/>
              </a:lnSpc>
              <a:defRPr sz="2800">
                <a:solidFill>
                  <a:srgbClr val="FFFFFF"/>
                </a:solidFill>
                <a:latin typeface="Open Sans"/>
                <a:ea typeface="Open Sans"/>
                <a:cs typeface="Open Sans"/>
                <a:sym typeface="Open Sans"/>
              </a:defRPr>
            </a:lvl1pPr>
          </a:lstStyle>
          <a:p>
            <a:pPr>
              <a:spcBef>
                <a:spcPts val="600"/>
              </a:spcBef>
              <a:buClr>
                <a:srgbClr val="FFD700"/>
              </a:buClr>
              <a:buSzPct val="100000"/>
              <a:defRPr sz="1400">
                <a:solidFill>
                  <a:srgbClr val="FFFFFF"/>
                </a:solidFill>
                <a:latin typeface="Open Sans"/>
                <a:ea typeface="Open Sans"/>
                <a:cs typeface="Open Sans"/>
                <a:sym typeface="Open Sans"/>
              </a:defRPr>
            </a:pPr>
            <a:r>
              <a:rPr lang="lt-LT" sz="2400" dirty="0">
                <a:latin typeface="+mn-lt"/>
              </a:rPr>
              <a:t>KOKIAIS ATVEJAIS LAIKOMA, KAD TIEKĖJAS PO TEIKIA MELAGINGĄ INFORMACIJĄ?</a:t>
            </a:r>
          </a:p>
        </p:txBody>
      </p:sp>
      <p:pic>
        <p:nvPicPr>
          <p:cNvPr id="4100" name="Picture 4" descr="C:\Users\Sandra\Desktop\CEE-Attorneys_OJJHnePager_DOV-(3).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62649" y="1003820"/>
            <a:ext cx="266700" cy="276225"/>
          </a:xfrm>
          <a:prstGeom prst="rect">
            <a:avLst/>
          </a:prstGeom>
          <a:noFill/>
          <a:extLst>
            <a:ext uri="{909E8E84-426E-40DD-AFC4-6F175D3DCCD1}">
              <a14:hiddenFill xmlns:a14="http://schemas.microsoft.com/office/drawing/2010/main">
                <a:solidFill>
                  <a:srgbClr val="FFFFFF"/>
                </a:solidFill>
              </a14:hiddenFill>
            </a:ext>
          </a:extLst>
        </p:spPr>
      </p:pic>
      <p:pic>
        <p:nvPicPr>
          <p:cNvPr id="15" name="image4.png"/>
          <p:cNvPicPr>
            <a:picLocks noChangeAspect="1"/>
          </p:cNvPicPr>
          <p:nvPr/>
        </p:nvPicPr>
        <p:blipFill>
          <a:blip r:embed="rId5" cstate="print"/>
          <a:srcRect t="34682" b="39070"/>
          <a:stretch>
            <a:fillRect/>
          </a:stretch>
        </p:blipFill>
        <p:spPr>
          <a:xfrm>
            <a:off x="9181468" y="285961"/>
            <a:ext cx="2459148" cy="484095"/>
          </a:xfrm>
          <a:prstGeom prst="rect">
            <a:avLst/>
          </a:prstGeom>
          <a:ln w="12700">
            <a:miter lim="400000"/>
          </a:ln>
        </p:spPr>
      </p:pic>
      <p:sp>
        <p:nvSpPr>
          <p:cNvPr id="4" name="Shape 184">
            <a:extLst>
              <a:ext uri="{FF2B5EF4-FFF2-40B4-BE49-F238E27FC236}">
                <a16:creationId xmlns:a16="http://schemas.microsoft.com/office/drawing/2014/main" id="{3BB29163-9D19-4BDE-A5C2-89005E78F6E3}"/>
              </a:ext>
            </a:extLst>
          </p:cNvPr>
          <p:cNvSpPr/>
          <p:nvPr/>
        </p:nvSpPr>
        <p:spPr>
          <a:xfrm>
            <a:off x="272633" y="2089061"/>
            <a:ext cx="11646729" cy="3954925"/>
          </a:xfrm>
          <a:prstGeom prst="rect">
            <a:avLst/>
          </a:prstGeom>
          <a:ln w="12700">
            <a:miter lim="400000"/>
          </a:ln>
          <a:extLst>
            <a:ext uri="{C572A759-6A51-4108-AA02-DFA0A04FC94B}">
              <ma14:wrappingTextBoxFlag xmlns="" xmlns:ma14="http://schemas.microsoft.com/office/mac/drawingml/2011/main" val="1"/>
            </a:ext>
          </a:extLst>
        </p:spPr>
        <p:txBody>
          <a:bodyPr wrap="square" lIns="45718" tIns="45718" rIns="45718" bIns="45718">
            <a:spAutoFit/>
          </a:bodyPr>
          <a:lstStyle/>
          <a:p>
            <a:pPr algn="just">
              <a:spcBef>
                <a:spcPts val="600"/>
              </a:spcBef>
              <a:buClr>
                <a:srgbClr val="FFD700"/>
              </a:buClr>
              <a:buSzPct val="100000"/>
              <a:defRPr sz="1400">
                <a:solidFill>
                  <a:srgbClr val="FFFFFF"/>
                </a:solidFill>
                <a:latin typeface="Open Sans"/>
                <a:ea typeface="Open Sans"/>
                <a:cs typeface="Open Sans"/>
                <a:sym typeface="Open Sans"/>
              </a:defRPr>
            </a:pPr>
            <a:r>
              <a:rPr lang="lt-LT" sz="2400" b="1" dirty="0">
                <a:solidFill>
                  <a:schemeClr val="bg1">
                    <a:lumMod val="95000"/>
                  </a:schemeClr>
                </a:solidFill>
                <a:latin typeface="+mn-lt"/>
                <a:sym typeface="Open Sans"/>
              </a:rPr>
              <a:t>III. Tiekėjo pasiūlyme pateikta informacijos gali būti kvalifikuojama kaip melaginga ne tik tokią informaciją pateikus tyčia, bet tokią informaciją pateikus dėl nerūpestingumo. Taigi, net ir tuomet, jei melaginga informacija pateikiama dėl neatsargumo, o ne dėl tiekėjo tyčios, ji gali sukurti tiekėjui neigiamus padarinius</a:t>
            </a:r>
          </a:p>
          <a:p>
            <a:pPr algn="just">
              <a:spcBef>
                <a:spcPts val="600"/>
              </a:spcBef>
              <a:buClr>
                <a:srgbClr val="FFD700"/>
              </a:buClr>
              <a:buSzPct val="100000"/>
              <a:defRPr sz="1400">
                <a:solidFill>
                  <a:srgbClr val="FFFFFF"/>
                </a:solidFill>
                <a:latin typeface="Open Sans"/>
                <a:ea typeface="Open Sans"/>
                <a:cs typeface="Open Sans"/>
                <a:sym typeface="Open Sans"/>
              </a:defRPr>
            </a:pPr>
            <a:r>
              <a:rPr lang="lt-LT" sz="2000" i="1" dirty="0">
                <a:solidFill>
                  <a:schemeClr val="bg1">
                    <a:lumMod val="95000"/>
                  </a:schemeClr>
                </a:solidFill>
                <a:latin typeface="+mn-lt"/>
                <a:sym typeface="Open Sans"/>
              </a:rPr>
              <a:t>Pavyzdys:</a:t>
            </a:r>
          </a:p>
          <a:p>
            <a:pPr algn="just">
              <a:spcBef>
                <a:spcPts val="600"/>
              </a:spcBef>
              <a:buClr>
                <a:srgbClr val="FFD700"/>
              </a:buClr>
              <a:buSzPct val="100000"/>
              <a:defRPr sz="1400">
                <a:solidFill>
                  <a:srgbClr val="FFFFFF"/>
                </a:solidFill>
                <a:latin typeface="Open Sans"/>
                <a:ea typeface="Open Sans"/>
                <a:cs typeface="Open Sans"/>
                <a:sym typeface="Open Sans"/>
              </a:defRPr>
            </a:pPr>
            <a:r>
              <a:rPr lang="en-US" sz="2000" i="1" dirty="0">
                <a:solidFill>
                  <a:schemeClr val="bg1">
                    <a:lumMod val="95000"/>
                  </a:schemeClr>
                </a:solidFill>
                <a:latin typeface="+mn-lt"/>
                <a:sym typeface="Open Sans"/>
              </a:rPr>
              <a:t>K</a:t>
            </a:r>
            <a:r>
              <a:rPr lang="lt-LT" sz="2000" i="1" dirty="0">
                <a:solidFill>
                  <a:schemeClr val="bg1">
                    <a:lumMod val="95000"/>
                  </a:schemeClr>
                </a:solidFill>
                <a:latin typeface="+mn-lt"/>
                <a:sym typeface="Open Sans"/>
              </a:rPr>
              <a:t>aip didelis tiekėjo nerūpestingumas vertinti jo veiksmai, lėmę pateiktos informacijos kvalifikavimą kaip melagingos, kai šis, siekdamas atitikti bendrą profesinį reikalavimą būti įvykdžius bent dvi programinės įrangos diegimo ligoninės administracinėje ir medicinos dalyse kartu sutartis, inter alia, pateikė sutartį, kuria kartu su kita konsorciumo įmone de jure (teisiškai) buvo prisiimti įsipareigojimai įdiegti programinę įrangą šioms dalims bendrai, tačiau de facto (faktiškai) partnerės įvykdė atitinkamas sutarties dalis savarankiškai.</a:t>
            </a:r>
          </a:p>
          <a:p>
            <a:pPr algn="just">
              <a:spcBef>
                <a:spcPts val="600"/>
              </a:spcBef>
              <a:buClr>
                <a:srgbClr val="FFD700"/>
              </a:buClr>
              <a:buSzPct val="100000"/>
              <a:defRPr sz="1400">
                <a:solidFill>
                  <a:srgbClr val="FFFFFF"/>
                </a:solidFill>
                <a:latin typeface="Open Sans"/>
                <a:ea typeface="Open Sans"/>
                <a:cs typeface="Open Sans"/>
                <a:sym typeface="Open Sans"/>
              </a:defRPr>
            </a:pPr>
            <a:endParaRPr lang="lt-LT" sz="2000" dirty="0">
              <a:solidFill>
                <a:schemeClr val="bg1">
                  <a:lumMod val="95000"/>
                </a:schemeClr>
              </a:solidFill>
              <a:latin typeface="+mn-lt"/>
              <a:sym typeface="Open Sans"/>
            </a:endParaRPr>
          </a:p>
        </p:txBody>
      </p:sp>
      <p:sp>
        <p:nvSpPr>
          <p:cNvPr id="13" name="TextBox 12">
            <a:extLst>
              <a:ext uri="{FF2B5EF4-FFF2-40B4-BE49-F238E27FC236}">
                <a16:creationId xmlns:a16="http://schemas.microsoft.com/office/drawing/2014/main" id="{79B4F5EB-D0D4-B249-8C8E-A991FD3DFB39}"/>
              </a:ext>
            </a:extLst>
          </p:cNvPr>
          <p:cNvSpPr txBox="1"/>
          <p:nvPr/>
        </p:nvSpPr>
        <p:spPr>
          <a:xfrm>
            <a:off x="514056" y="6214300"/>
            <a:ext cx="11844297" cy="40010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lt-LT" sz="2000" b="0" i="0" u="none" strike="noStrike" cap="none" spc="0" normalizeH="0" baseline="0" dirty="0">
                <a:ln>
                  <a:noFill/>
                </a:ln>
                <a:solidFill>
                  <a:schemeClr val="bg1">
                    <a:lumMod val="95000"/>
                  </a:schemeClr>
                </a:solidFill>
                <a:effectLst/>
                <a:uFillTx/>
                <a:latin typeface="+mn-lt"/>
                <a:ea typeface="+mj-ea"/>
                <a:cs typeface="+mj-cs"/>
                <a:sym typeface="Helvetica"/>
              </a:rPr>
              <a:t>LAT nutartis byloje Nr.</a:t>
            </a:r>
            <a:r>
              <a:rPr kumimoji="0" lang="lt-LT" sz="2000" b="0" i="0" u="none" strike="noStrike" cap="none" spc="0" normalizeH="0" baseline="0" dirty="0">
                <a:ln>
                  <a:noFill/>
                </a:ln>
                <a:solidFill>
                  <a:schemeClr val="bg1">
                    <a:lumMod val="95000"/>
                  </a:schemeClr>
                </a:solidFill>
                <a:uFillTx/>
                <a:latin typeface="+mn-lt"/>
                <a:cs typeface="+mj-cs"/>
                <a:sym typeface="Helvetica"/>
              </a:rPr>
              <a:t> </a:t>
            </a:r>
            <a:r>
              <a:rPr lang="lt-LT" sz="2000" dirty="0">
                <a:solidFill>
                  <a:schemeClr val="bg1">
                    <a:lumMod val="95000"/>
                  </a:schemeClr>
                </a:solidFill>
                <a:effectLst/>
                <a:latin typeface="+mn-lt"/>
                <a:ea typeface="Times New Roman" panose="02020603050405020304" pitchFamily="18" charset="0"/>
              </a:rPr>
              <a:t>e3K-3-426-248/2020</a:t>
            </a:r>
            <a:r>
              <a:rPr lang="lt-LT" sz="2000" dirty="0">
                <a:solidFill>
                  <a:schemeClr val="bg1">
                    <a:lumMod val="95000"/>
                  </a:schemeClr>
                </a:solidFill>
                <a:latin typeface="+mn-lt"/>
                <a:ea typeface="Times New Roman" panose="02020603050405020304" pitchFamily="18" charset="0"/>
              </a:rPr>
              <a:t>, ESTT </a:t>
            </a:r>
            <a:r>
              <a:rPr lang="lt-LT" sz="2000" dirty="0">
                <a:solidFill>
                  <a:schemeClr val="bg1">
                    <a:lumMod val="95000"/>
                  </a:schemeClr>
                </a:solidFill>
                <a:effectLst/>
                <a:latin typeface="+mn-lt"/>
                <a:ea typeface="Times New Roman" panose="02020603050405020304" pitchFamily="18" charset="0"/>
              </a:rPr>
              <a:t>2017 m. gegužės 4 d. sprendimas byloje </a:t>
            </a:r>
            <a:r>
              <a:rPr lang="lt-LT" sz="2000" i="1" dirty="0" err="1">
                <a:solidFill>
                  <a:schemeClr val="bg1">
                    <a:lumMod val="95000"/>
                  </a:schemeClr>
                </a:solidFill>
                <a:effectLst/>
                <a:latin typeface="+mn-lt"/>
                <a:ea typeface="Times New Roman" panose="02020603050405020304" pitchFamily="18" charset="0"/>
              </a:rPr>
              <a:t>Esaprojekt</a:t>
            </a:r>
            <a:r>
              <a:rPr lang="lt-LT" sz="2000" dirty="0">
                <a:solidFill>
                  <a:schemeClr val="bg1">
                    <a:lumMod val="95000"/>
                  </a:schemeClr>
                </a:solidFill>
                <a:effectLst/>
                <a:latin typeface="+mn-lt"/>
                <a:ea typeface="Times New Roman" panose="02020603050405020304" pitchFamily="18" charset="0"/>
              </a:rPr>
              <a:t>, C-387/14</a:t>
            </a:r>
            <a:endParaRPr kumimoji="0" lang="en-US" sz="2000" b="0" i="0" u="none" strike="noStrike" cap="none" spc="0" normalizeH="0" baseline="0" dirty="0">
              <a:ln>
                <a:noFill/>
              </a:ln>
              <a:solidFill>
                <a:schemeClr val="bg1">
                  <a:lumMod val="95000"/>
                </a:schemeClr>
              </a:solidFill>
              <a:effectLst/>
              <a:uFillTx/>
              <a:latin typeface="+mn-lt"/>
              <a:ea typeface="+mj-ea"/>
              <a:cs typeface="+mj-cs"/>
              <a:sym typeface="Helvetica"/>
            </a:endParaRPr>
          </a:p>
        </p:txBody>
      </p:sp>
      <p:sp>
        <p:nvSpPr>
          <p:cNvPr id="14" name="TextBox 13">
            <a:extLst>
              <a:ext uri="{FF2B5EF4-FFF2-40B4-BE49-F238E27FC236}">
                <a16:creationId xmlns:a16="http://schemas.microsoft.com/office/drawing/2014/main" id="{A37B06C8-17AE-C641-B101-6B30D15E7BFA}"/>
              </a:ext>
            </a:extLst>
          </p:cNvPr>
          <p:cNvSpPr txBox="1"/>
          <p:nvPr/>
        </p:nvSpPr>
        <p:spPr>
          <a:xfrm rot="10800000" flipH="1" flipV="1">
            <a:off x="5977541" y="1275679"/>
            <a:ext cx="818377" cy="58477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lt-LT" sz="3200" b="0" i="0" u="none" strike="noStrike" cap="none" spc="0" normalizeH="0" baseline="0" dirty="0">
                <a:ln>
                  <a:noFill/>
                </a:ln>
                <a:solidFill>
                  <a:srgbClr val="FFD700"/>
                </a:solidFill>
                <a:effectLst/>
                <a:uFillTx/>
                <a:latin typeface="+mn-lt"/>
                <a:ea typeface="+mj-ea"/>
                <a:cs typeface="+mj-cs"/>
                <a:sym typeface="Helvetica"/>
              </a:rPr>
              <a:t>III.</a:t>
            </a:r>
            <a:endParaRPr kumimoji="0" lang="en-US" sz="3200" b="0" i="0" u="none" strike="noStrike" cap="none" spc="0" normalizeH="0" baseline="0" dirty="0">
              <a:ln>
                <a:noFill/>
              </a:ln>
              <a:solidFill>
                <a:srgbClr val="FFD700"/>
              </a:solidFill>
              <a:effectLst/>
              <a:uFillTx/>
              <a:latin typeface="+mn-lt"/>
              <a:ea typeface="+mj-ea"/>
              <a:cs typeface="+mj-cs"/>
              <a:sym typeface="Helvetica"/>
            </a:endParaRPr>
          </a:p>
        </p:txBody>
      </p:sp>
    </p:spTree>
    <p:extLst>
      <p:ext uri="{BB962C8B-B14F-4D97-AF65-F5344CB8AC3E}">
        <p14:creationId xmlns:p14="http://schemas.microsoft.com/office/powerpoint/2010/main" val="3269809274"/>
      </p:ext>
    </p:extLst>
  </p:cSld>
  <p:clrMapOvr>
    <a:masterClrMapping/>
  </p:clrMapOvr>
  <mc:AlternateContent xmlns:mc="http://schemas.openxmlformats.org/markup-compatibility/2006" xmlns:p14="http://schemas.microsoft.com/office/powerpoint/2010/main">
    <mc:Choice Requires="p14">
      <p:transition spd="slow" p14:dur="1200">
        <p:push dir="u"/>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6" name="image3.jpeg"/>
          <p:cNvPicPr>
            <a:picLocks noGrp="1" noChangeAspect="1"/>
          </p:cNvPicPr>
          <p:nvPr>
            <p:ph type="pic" idx="4294967295"/>
          </p:nvPr>
        </p:nvPicPr>
        <p:blipFill>
          <a:blip r:embed="rId3" cstate="print"/>
          <a:srcRect l="5378" r="5378"/>
          <a:stretch>
            <a:fillRect/>
          </a:stretch>
        </p:blipFill>
        <p:spPr>
          <a:xfrm>
            <a:off x="0" y="0"/>
            <a:ext cx="12192000" cy="6858000"/>
          </a:xfrm>
          <a:prstGeom prst="rect">
            <a:avLst/>
          </a:prstGeom>
        </p:spPr>
      </p:pic>
      <p:sp>
        <p:nvSpPr>
          <p:cNvPr id="177" name="Shape 177"/>
          <p:cNvSpPr/>
          <p:nvPr/>
        </p:nvSpPr>
        <p:spPr>
          <a:xfrm>
            <a:off x="-3" y="-2"/>
            <a:ext cx="12192000" cy="6858000"/>
          </a:xfrm>
          <a:prstGeom prst="rect">
            <a:avLst/>
          </a:prstGeom>
          <a:solidFill>
            <a:srgbClr val="444444">
              <a:alpha val="69000"/>
            </a:srgbClr>
          </a:solidFill>
          <a:ln w="12700">
            <a:miter lim="400000"/>
          </a:ln>
        </p:spPr>
        <p:txBody>
          <a:bodyPr lIns="45718" tIns="45718" rIns="45718" bIns="45718" anchor="ctr"/>
          <a:lstStyle/>
          <a:p>
            <a:pPr algn="ctr">
              <a:defRPr>
                <a:solidFill>
                  <a:srgbClr val="FFFFFF"/>
                </a:solidFill>
                <a:latin typeface="Open Sans"/>
                <a:ea typeface="Open Sans"/>
                <a:cs typeface="Open Sans"/>
                <a:sym typeface="Open Sans"/>
              </a:defRPr>
            </a:pPr>
            <a:endParaRPr dirty="0">
              <a:latin typeface="+mn-lt"/>
            </a:endParaRPr>
          </a:p>
        </p:txBody>
      </p:sp>
      <p:sp>
        <p:nvSpPr>
          <p:cNvPr id="180" name="Shape 180"/>
          <p:cNvSpPr/>
          <p:nvPr/>
        </p:nvSpPr>
        <p:spPr>
          <a:xfrm>
            <a:off x="0" y="1986769"/>
            <a:ext cx="12192003" cy="3964883"/>
          </a:xfrm>
          <a:prstGeom prst="rect">
            <a:avLst/>
          </a:prstGeom>
          <a:solidFill>
            <a:srgbClr val="444444">
              <a:alpha val="51000"/>
            </a:srgbClr>
          </a:solidFill>
          <a:ln w="12700">
            <a:miter lim="400000"/>
          </a:ln>
        </p:spPr>
        <p:txBody>
          <a:bodyPr lIns="45718" tIns="45718" rIns="45718" bIns="45718" anchor="ctr"/>
          <a:lstStyle/>
          <a:p>
            <a:pPr algn="ctr">
              <a:defRPr>
                <a:solidFill>
                  <a:srgbClr val="FFFFFF"/>
                </a:solidFill>
                <a:latin typeface="Open Sans"/>
                <a:ea typeface="Open Sans"/>
                <a:cs typeface="Open Sans"/>
                <a:sym typeface="Open Sans"/>
              </a:defRPr>
            </a:pPr>
            <a:endParaRPr dirty="0"/>
          </a:p>
        </p:txBody>
      </p:sp>
      <p:sp>
        <p:nvSpPr>
          <p:cNvPr id="182" name="Shape 182"/>
          <p:cNvSpPr/>
          <p:nvPr/>
        </p:nvSpPr>
        <p:spPr>
          <a:xfrm>
            <a:off x="6096000" y="-1"/>
            <a:ext cx="0" cy="1141934"/>
          </a:xfrm>
          <a:prstGeom prst="line">
            <a:avLst/>
          </a:prstGeom>
          <a:ln w="22225">
            <a:solidFill>
              <a:srgbClr val="FFD700"/>
            </a:solidFill>
            <a:miter/>
            <a:tailEnd type="oval"/>
          </a:ln>
        </p:spPr>
        <p:txBody>
          <a:bodyPr lIns="45718" tIns="45718" rIns="45718" bIns="45718"/>
          <a:lstStyle/>
          <a:p>
            <a:endParaRPr/>
          </a:p>
        </p:txBody>
      </p:sp>
      <p:sp>
        <p:nvSpPr>
          <p:cNvPr id="186" name="Shape 186"/>
          <p:cNvSpPr/>
          <p:nvPr/>
        </p:nvSpPr>
        <p:spPr>
          <a:xfrm>
            <a:off x="485293" y="583276"/>
            <a:ext cx="4925965" cy="420544"/>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nchor="t" anchorCtr="0">
            <a:noAutofit/>
          </a:bodyPr>
          <a:lstStyle>
            <a:lvl1pPr>
              <a:lnSpc>
                <a:spcPct val="90000"/>
              </a:lnSpc>
              <a:defRPr sz="2800">
                <a:solidFill>
                  <a:srgbClr val="FFFFFF"/>
                </a:solidFill>
                <a:latin typeface="Open Sans"/>
                <a:ea typeface="Open Sans"/>
                <a:cs typeface="Open Sans"/>
                <a:sym typeface="Open Sans"/>
              </a:defRPr>
            </a:lvl1pPr>
          </a:lstStyle>
          <a:p>
            <a:pPr>
              <a:spcBef>
                <a:spcPts val="600"/>
              </a:spcBef>
              <a:buClr>
                <a:srgbClr val="FFD700"/>
              </a:buClr>
              <a:buSzPct val="100000"/>
              <a:defRPr sz="1400">
                <a:solidFill>
                  <a:srgbClr val="FFFFFF"/>
                </a:solidFill>
                <a:latin typeface="Open Sans"/>
                <a:ea typeface="Open Sans"/>
                <a:cs typeface="Open Sans"/>
                <a:sym typeface="Open Sans"/>
              </a:defRPr>
            </a:pPr>
            <a:r>
              <a:rPr lang="lt-LT" sz="2400" dirty="0">
                <a:latin typeface="+mn-lt"/>
              </a:rPr>
              <a:t>KOKIAIS ATVEJAIS LAIKOMA, KAD TIEKĖJAS PO TEIKIA MELAGINGĄ INFORMACIJĄ?</a:t>
            </a:r>
          </a:p>
        </p:txBody>
      </p:sp>
      <p:pic>
        <p:nvPicPr>
          <p:cNvPr id="4100" name="Picture 4" descr="C:\Users\Sandra\Desktop\CEE-Attorneys_OJJHnePager_DOV-(3).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62649" y="1003820"/>
            <a:ext cx="266700" cy="276225"/>
          </a:xfrm>
          <a:prstGeom prst="rect">
            <a:avLst/>
          </a:prstGeom>
          <a:noFill/>
          <a:extLst>
            <a:ext uri="{909E8E84-426E-40DD-AFC4-6F175D3DCCD1}">
              <a14:hiddenFill xmlns:a14="http://schemas.microsoft.com/office/drawing/2010/main">
                <a:solidFill>
                  <a:srgbClr val="FFFFFF"/>
                </a:solidFill>
              </a14:hiddenFill>
            </a:ext>
          </a:extLst>
        </p:spPr>
      </p:pic>
      <p:pic>
        <p:nvPicPr>
          <p:cNvPr id="15" name="image4.png"/>
          <p:cNvPicPr>
            <a:picLocks noChangeAspect="1"/>
          </p:cNvPicPr>
          <p:nvPr/>
        </p:nvPicPr>
        <p:blipFill>
          <a:blip r:embed="rId5" cstate="print"/>
          <a:srcRect t="34682" b="39070"/>
          <a:stretch>
            <a:fillRect/>
          </a:stretch>
        </p:blipFill>
        <p:spPr>
          <a:xfrm>
            <a:off x="9181468" y="285961"/>
            <a:ext cx="2459148" cy="484095"/>
          </a:xfrm>
          <a:prstGeom prst="rect">
            <a:avLst/>
          </a:prstGeom>
          <a:ln w="12700">
            <a:miter lim="400000"/>
          </a:ln>
        </p:spPr>
      </p:pic>
      <p:sp>
        <p:nvSpPr>
          <p:cNvPr id="4" name="Shape 184">
            <a:extLst>
              <a:ext uri="{FF2B5EF4-FFF2-40B4-BE49-F238E27FC236}">
                <a16:creationId xmlns:a16="http://schemas.microsoft.com/office/drawing/2014/main" id="{3BB29163-9D19-4BDE-A5C2-89005E78F6E3}"/>
              </a:ext>
            </a:extLst>
          </p:cNvPr>
          <p:cNvSpPr/>
          <p:nvPr/>
        </p:nvSpPr>
        <p:spPr>
          <a:xfrm>
            <a:off x="272633" y="2089061"/>
            <a:ext cx="11646729" cy="3985702"/>
          </a:xfrm>
          <a:prstGeom prst="rect">
            <a:avLst/>
          </a:prstGeom>
          <a:ln w="12700">
            <a:miter lim="400000"/>
          </a:ln>
          <a:extLst>
            <a:ext uri="{C572A759-6A51-4108-AA02-DFA0A04FC94B}">
              <ma14:wrappingTextBoxFlag xmlns="" xmlns:ma14="http://schemas.microsoft.com/office/mac/drawingml/2011/main" val="1"/>
            </a:ext>
          </a:extLst>
        </p:spPr>
        <p:txBody>
          <a:bodyPr wrap="square" lIns="45718" tIns="45718" rIns="45718" bIns="45718">
            <a:spAutoFit/>
          </a:bodyPr>
          <a:lstStyle/>
          <a:p>
            <a:pPr algn="just">
              <a:spcBef>
                <a:spcPts val="600"/>
              </a:spcBef>
              <a:buClr>
                <a:srgbClr val="FFD700"/>
              </a:buClr>
              <a:buSzPct val="100000"/>
              <a:defRPr sz="1400">
                <a:solidFill>
                  <a:srgbClr val="FFFFFF"/>
                </a:solidFill>
                <a:latin typeface="Open Sans"/>
                <a:ea typeface="Open Sans"/>
                <a:cs typeface="Open Sans"/>
                <a:sym typeface="Open Sans"/>
              </a:defRPr>
            </a:pPr>
            <a:r>
              <a:rPr lang="lt-LT" sz="2400" b="1" dirty="0">
                <a:solidFill>
                  <a:schemeClr val="bg1">
                    <a:lumMod val="95000"/>
                  </a:schemeClr>
                </a:solidFill>
                <a:latin typeface="+mn-lt"/>
                <a:sym typeface="Open Sans"/>
              </a:rPr>
              <a:t>IV. Melagingos informacijos pateikimu gali būti laikomi tiek aktyvūs tiekėjo veiksmai, tiek informacijos falsifikavimas, tiek neveikimas (tikrosios informacijos nuslėpimas)</a:t>
            </a:r>
            <a:endParaRPr lang="lt-LT" sz="2400" dirty="0">
              <a:solidFill>
                <a:schemeClr val="bg1">
                  <a:lumMod val="95000"/>
                </a:schemeClr>
              </a:solidFill>
              <a:latin typeface="+mn-lt"/>
              <a:sym typeface="Open Sans"/>
            </a:endParaRPr>
          </a:p>
          <a:p>
            <a:pPr algn="just">
              <a:spcBef>
                <a:spcPts val="600"/>
              </a:spcBef>
              <a:buClr>
                <a:srgbClr val="FFD700"/>
              </a:buClr>
              <a:buSzPct val="100000"/>
              <a:defRPr sz="1400">
                <a:solidFill>
                  <a:srgbClr val="FFFFFF"/>
                </a:solidFill>
                <a:latin typeface="Open Sans"/>
                <a:ea typeface="Open Sans"/>
                <a:cs typeface="Open Sans"/>
                <a:sym typeface="Open Sans"/>
              </a:defRPr>
            </a:pPr>
            <a:r>
              <a:rPr lang="lt-LT" sz="2000" i="1" dirty="0">
                <a:solidFill>
                  <a:schemeClr val="bg1">
                    <a:lumMod val="95000"/>
                  </a:schemeClr>
                </a:solidFill>
                <a:latin typeface="+mn-lt"/>
                <a:sym typeface="Open Sans"/>
              </a:rPr>
              <a:t>Pavyzdys:</a:t>
            </a:r>
          </a:p>
          <a:p>
            <a:pPr algn="just">
              <a:spcBef>
                <a:spcPts val="600"/>
              </a:spcBef>
              <a:buClr>
                <a:srgbClr val="FFD700"/>
              </a:buClr>
              <a:buSzPct val="100000"/>
              <a:defRPr sz="1400">
                <a:solidFill>
                  <a:srgbClr val="FFFFFF"/>
                </a:solidFill>
                <a:latin typeface="Open Sans"/>
                <a:ea typeface="Open Sans"/>
                <a:cs typeface="Open Sans"/>
                <a:sym typeface="Open Sans"/>
              </a:defRPr>
            </a:pPr>
            <a:r>
              <a:rPr lang="en-GB" sz="2000" i="1" dirty="0">
                <a:solidFill>
                  <a:schemeClr val="bg1">
                    <a:lumMod val="95000"/>
                  </a:schemeClr>
                </a:solidFill>
                <a:latin typeface="+mn-lt"/>
                <a:sym typeface="Open Sans"/>
              </a:rPr>
              <a:t>T</a:t>
            </a:r>
            <a:r>
              <a:rPr lang="lt-LT" sz="2000" i="1" dirty="0">
                <a:solidFill>
                  <a:schemeClr val="bg1">
                    <a:lumMod val="95000"/>
                  </a:schemeClr>
                </a:solidFill>
                <a:latin typeface="+mn-lt"/>
                <a:sym typeface="Open Sans"/>
              </a:rPr>
              <a:t>iekėjas, dalyvaudamas pirkime, jo organizatoriui savo iniciatyva nepateikė viešųjų pirkimų elektroninėje sistemoje paskelbtos informacijos apie tai, kad ankstesnio pirkimo pagrindu su juo sudaryta viešojo pirkimo sutartis buvo nutraukta dėl jos vykdymo metu pasitelkto iš anksto neišviešinto subrangovo, taip pat šios faktinės situacijos teisinio vertinimo.</a:t>
            </a:r>
            <a:r>
              <a:rPr lang="en-GB" sz="2000" i="1" dirty="0">
                <a:solidFill>
                  <a:schemeClr val="bg1">
                    <a:lumMod val="95000"/>
                  </a:schemeClr>
                </a:solidFill>
                <a:latin typeface="+mn-lt"/>
                <a:sym typeface="Open Sans"/>
              </a:rPr>
              <a:t> </a:t>
            </a:r>
            <a:r>
              <a:rPr lang="lt-LT" sz="2000" i="1" dirty="0">
                <a:solidFill>
                  <a:schemeClr val="bg1">
                    <a:lumMod val="95000"/>
                  </a:schemeClr>
                </a:solidFill>
                <a:latin typeface="+mn-lt"/>
                <a:sym typeface="Open Sans"/>
              </a:rPr>
              <a:t>ESTT </a:t>
            </a:r>
            <a:r>
              <a:rPr lang="en-GB" sz="2000" i="1" dirty="0">
                <a:solidFill>
                  <a:schemeClr val="bg1">
                    <a:lumMod val="95000"/>
                  </a:schemeClr>
                </a:solidFill>
                <a:latin typeface="+mn-lt"/>
                <a:sym typeface="Open Sans"/>
              </a:rPr>
              <a:t>tai laik</a:t>
            </a:r>
            <a:r>
              <a:rPr lang="lt-LT" sz="2000" i="1" dirty="0">
                <a:solidFill>
                  <a:schemeClr val="bg1">
                    <a:lumMod val="95000"/>
                  </a:schemeClr>
                </a:solidFill>
                <a:latin typeface="+mn-lt"/>
                <a:sym typeface="Open Sans"/>
              </a:rPr>
              <a:t>ė melagingos informacijos teikimu.</a:t>
            </a:r>
          </a:p>
          <a:p>
            <a:pPr algn="just">
              <a:spcBef>
                <a:spcPts val="600"/>
              </a:spcBef>
              <a:buClr>
                <a:srgbClr val="FFD700"/>
              </a:buClr>
              <a:buSzPct val="100000"/>
              <a:defRPr sz="1400">
                <a:solidFill>
                  <a:srgbClr val="FFFFFF"/>
                </a:solidFill>
                <a:latin typeface="Open Sans"/>
                <a:ea typeface="Open Sans"/>
                <a:cs typeface="Open Sans"/>
                <a:sym typeface="Open Sans"/>
              </a:defRPr>
            </a:pPr>
            <a:endParaRPr lang="lt-LT" sz="2000" i="1" dirty="0">
              <a:solidFill>
                <a:schemeClr val="bg1">
                  <a:lumMod val="95000"/>
                </a:schemeClr>
              </a:solidFill>
              <a:latin typeface="+mn-lt"/>
              <a:sym typeface="Open Sans"/>
            </a:endParaRPr>
          </a:p>
          <a:p>
            <a:pPr algn="just">
              <a:spcBef>
                <a:spcPts val="600"/>
              </a:spcBef>
              <a:buClr>
                <a:srgbClr val="FFD700"/>
              </a:buClr>
              <a:buSzPct val="100000"/>
              <a:defRPr sz="1400">
                <a:solidFill>
                  <a:srgbClr val="FFFFFF"/>
                </a:solidFill>
                <a:latin typeface="Open Sans"/>
                <a:ea typeface="Open Sans"/>
                <a:cs typeface="Open Sans"/>
                <a:sym typeface="Open Sans"/>
              </a:defRPr>
            </a:pPr>
            <a:r>
              <a:rPr lang="lt-LT" sz="2000" dirty="0">
                <a:solidFill>
                  <a:schemeClr val="bg1">
                    <a:lumMod val="95000"/>
                  </a:schemeClr>
                </a:solidFill>
                <a:ea typeface="Open Sans"/>
                <a:cs typeface="Open Sans"/>
                <a:sym typeface="Open Sans"/>
              </a:rPr>
              <a:t>TEISMŲ PRAKTIKA: </a:t>
            </a:r>
            <a:r>
              <a:rPr lang="en-US" sz="2000" dirty="0" err="1">
                <a:solidFill>
                  <a:schemeClr val="bg1">
                    <a:lumMod val="95000"/>
                  </a:schemeClr>
                </a:solidFill>
                <a:ea typeface="Open Sans"/>
                <a:cs typeface="Open Sans"/>
                <a:sym typeface="Open Sans"/>
              </a:rPr>
              <a:t>Egzistuoja</a:t>
            </a:r>
            <a:r>
              <a:rPr lang="en-US" sz="2000" dirty="0">
                <a:solidFill>
                  <a:schemeClr val="bg1">
                    <a:lumMod val="95000"/>
                  </a:schemeClr>
                </a:solidFill>
                <a:ea typeface="Open Sans"/>
                <a:cs typeface="Open Sans"/>
                <a:sym typeface="Open Sans"/>
              </a:rPr>
              <a:t> </a:t>
            </a:r>
            <a:r>
              <a:rPr lang="lt-LT" sz="2000" dirty="0">
                <a:solidFill>
                  <a:schemeClr val="bg1">
                    <a:lumMod val="95000"/>
                  </a:schemeClr>
                </a:solidFill>
                <a:ea typeface="Open Sans"/>
                <a:cs typeface="Open Sans"/>
                <a:sym typeface="Open Sans"/>
              </a:rPr>
              <a:t>pateiktų duomenų ydingumo (klaidingumo) prezumpcija, leidžianti vertinti, kad tiekėjo deklaracija, kurios jis negali pagrįsti įrodymais, yra melaginga</a:t>
            </a:r>
            <a:r>
              <a:rPr lang="en-GB" sz="2000" dirty="0">
                <a:solidFill>
                  <a:schemeClr val="bg1">
                    <a:lumMod val="95000"/>
                  </a:schemeClr>
                </a:solidFill>
                <a:ea typeface="Open Sans"/>
                <a:cs typeface="Open Sans"/>
                <a:sym typeface="Open Sans"/>
              </a:rPr>
              <a:t>*</a:t>
            </a:r>
            <a:r>
              <a:rPr lang="en-US" sz="2000" dirty="0">
                <a:solidFill>
                  <a:schemeClr val="bg1">
                    <a:lumMod val="95000"/>
                  </a:schemeClr>
                </a:solidFill>
                <a:ea typeface="Open Sans"/>
                <a:cs typeface="Open Sans"/>
                <a:sym typeface="Open Sans"/>
              </a:rPr>
              <a:t>.</a:t>
            </a:r>
            <a:endParaRPr lang="lt-LT" sz="2000" dirty="0">
              <a:solidFill>
                <a:schemeClr val="bg1">
                  <a:lumMod val="95000"/>
                </a:schemeClr>
              </a:solidFill>
              <a:ea typeface="Open Sans"/>
              <a:cs typeface="Open Sans"/>
              <a:sym typeface="Open Sans"/>
            </a:endParaRPr>
          </a:p>
          <a:p>
            <a:pPr algn="just">
              <a:spcBef>
                <a:spcPts val="600"/>
              </a:spcBef>
              <a:buClr>
                <a:srgbClr val="FFD700"/>
              </a:buClr>
              <a:buSzPct val="100000"/>
              <a:defRPr sz="1400">
                <a:solidFill>
                  <a:srgbClr val="FFFFFF"/>
                </a:solidFill>
                <a:latin typeface="Open Sans"/>
                <a:ea typeface="Open Sans"/>
                <a:cs typeface="Open Sans"/>
                <a:sym typeface="Open Sans"/>
              </a:defRPr>
            </a:pPr>
            <a:endParaRPr lang="lt-LT" sz="2000" i="1" dirty="0">
              <a:solidFill>
                <a:schemeClr val="bg1">
                  <a:lumMod val="95000"/>
                </a:schemeClr>
              </a:solidFill>
              <a:latin typeface="+mn-lt"/>
              <a:sym typeface="Open Sans"/>
            </a:endParaRPr>
          </a:p>
        </p:txBody>
      </p:sp>
      <p:sp>
        <p:nvSpPr>
          <p:cNvPr id="5" name="TextBox 4">
            <a:extLst>
              <a:ext uri="{FF2B5EF4-FFF2-40B4-BE49-F238E27FC236}">
                <a16:creationId xmlns:a16="http://schemas.microsoft.com/office/drawing/2014/main" id="{0DF8703F-5BEA-49F1-81E0-64432C60416E}"/>
              </a:ext>
            </a:extLst>
          </p:cNvPr>
          <p:cNvSpPr txBox="1"/>
          <p:nvPr/>
        </p:nvSpPr>
        <p:spPr>
          <a:xfrm>
            <a:off x="272633" y="6074763"/>
            <a:ext cx="11844297" cy="70788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r" defTabSz="914400" rtl="0" fontAlgn="auto" latinLnBrk="0" hangingPunct="0">
              <a:lnSpc>
                <a:spcPct val="100000"/>
              </a:lnSpc>
              <a:spcBef>
                <a:spcPts val="0"/>
              </a:spcBef>
              <a:spcAft>
                <a:spcPts val="0"/>
              </a:spcAft>
              <a:buClrTx/>
              <a:buSzTx/>
              <a:buFontTx/>
              <a:buNone/>
              <a:tabLst/>
            </a:pPr>
            <a:r>
              <a:rPr kumimoji="0" lang="lt-LT" sz="2000" b="0" i="0" u="none" strike="noStrike" cap="none" spc="0" normalizeH="0" baseline="0" dirty="0">
                <a:ln>
                  <a:noFill/>
                </a:ln>
                <a:solidFill>
                  <a:schemeClr val="bg1">
                    <a:lumMod val="95000"/>
                  </a:schemeClr>
                </a:solidFill>
                <a:effectLst/>
                <a:uFillTx/>
                <a:latin typeface="+mn-lt"/>
                <a:ea typeface="+mj-ea"/>
                <a:cs typeface="+mj-cs"/>
                <a:sym typeface="Helvetica"/>
              </a:rPr>
              <a:t>LAT nutartis byloje Nr.</a:t>
            </a:r>
            <a:r>
              <a:rPr kumimoji="0" lang="lt-LT" sz="2000" b="0" i="0" u="none" strike="noStrike" cap="none" spc="0" normalizeH="0" baseline="0" dirty="0">
                <a:ln>
                  <a:noFill/>
                </a:ln>
                <a:solidFill>
                  <a:schemeClr val="bg1">
                    <a:lumMod val="95000"/>
                  </a:schemeClr>
                </a:solidFill>
                <a:uFillTx/>
                <a:latin typeface="+mn-lt"/>
                <a:cs typeface="+mj-cs"/>
                <a:sym typeface="Helvetica"/>
              </a:rPr>
              <a:t> </a:t>
            </a:r>
            <a:r>
              <a:rPr lang="lt-LT" sz="2000" dirty="0">
                <a:solidFill>
                  <a:schemeClr val="bg1">
                    <a:lumMod val="95000"/>
                  </a:schemeClr>
                </a:solidFill>
                <a:effectLst/>
                <a:latin typeface="+mn-lt"/>
                <a:ea typeface="Times New Roman" panose="02020603050405020304" pitchFamily="18" charset="0"/>
              </a:rPr>
              <a:t>e3K-3-426-248/2020</a:t>
            </a:r>
            <a:r>
              <a:rPr lang="en-GB" sz="2000" dirty="0">
                <a:solidFill>
                  <a:schemeClr val="bg1">
                    <a:lumMod val="95000"/>
                  </a:schemeClr>
                </a:solidFill>
                <a:effectLst/>
                <a:latin typeface="+mn-lt"/>
                <a:ea typeface="Times New Roman" panose="02020603050405020304" pitchFamily="18" charset="0"/>
              </a:rPr>
              <a:t>;</a:t>
            </a:r>
          </a:p>
          <a:p>
            <a:pPr marL="0" marR="0" indent="0" algn="r" defTabSz="914400" rtl="0" fontAlgn="auto" latinLnBrk="0" hangingPunct="0">
              <a:lnSpc>
                <a:spcPct val="100000"/>
              </a:lnSpc>
              <a:spcBef>
                <a:spcPts val="0"/>
              </a:spcBef>
              <a:spcAft>
                <a:spcPts val="0"/>
              </a:spcAft>
              <a:buClrTx/>
              <a:buSzTx/>
              <a:buFontTx/>
              <a:buNone/>
              <a:tabLst/>
            </a:pPr>
            <a:r>
              <a:rPr lang="lt-LT" sz="2000" dirty="0">
                <a:solidFill>
                  <a:schemeClr val="bg1">
                    <a:lumMod val="95000"/>
                  </a:schemeClr>
                </a:solidFill>
                <a:latin typeface="+mn-lt"/>
                <a:ea typeface="Times New Roman" panose="02020603050405020304" pitchFamily="18" charset="0"/>
              </a:rPr>
              <a:t>ESTT </a:t>
            </a:r>
            <a:r>
              <a:rPr lang="en-US" sz="2000" dirty="0">
                <a:solidFill>
                  <a:schemeClr val="bg1">
                    <a:lumMod val="95000"/>
                  </a:schemeClr>
                </a:solidFill>
                <a:latin typeface="+mn-lt"/>
                <a:ea typeface="Times New Roman" panose="02020603050405020304" pitchFamily="18" charset="0"/>
              </a:rPr>
              <a:t>2</a:t>
            </a:r>
            <a:r>
              <a:rPr lang="lt-LT" sz="2000" dirty="0">
                <a:solidFill>
                  <a:schemeClr val="bg1">
                    <a:lumMod val="95000"/>
                  </a:schemeClr>
                </a:solidFill>
                <a:effectLst/>
                <a:latin typeface="+mn-lt"/>
                <a:ea typeface="Times New Roman" panose="02020603050405020304" pitchFamily="18" charset="0"/>
              </a:rPr>
              <a:t>019 m. spalio 3 d. sprendim</a:t>
            </a:r>
            <a:r>
              <a:rPr lang="en-US" sz="2000" dirty="0">
                <a:solidFill>
                  <a:schemeClr val="bg1">
                    <a:lumMod val="95000"/>
                  </a:schemeClr>
                </a:solidFill>
                <a:effectLst/>
                <a:latin typeface="+mn-lt"/>
                <a:ea typeface="Times New Roman" panose="02020603050405020304" pitchFamily="18" charset="0"/>
              </a:rPr>
              <a:t>as</a:t>
            </a:r>
            <a:r>
              <a:rPr lang="lt-LT" sz="2000" dirty="0">
                <a:solidFill>
                  <a:schemeClr val="bg1">
                    <a:lumMod val="95000"/>
                  </a:schemeClr>
                </a:solidFill>
                <a:effectLst/>
                <a:latin typeface="+mn-lt"/>
                <a:ea typeface="Times New Roman" panose="02020603050405020304" pitchFamily="18" charset="0"/>
              </a:rPr>
              <a:t> byloje </a:t>
            </a:r>
            <a:r>
              <a:rPr lang="lt-LT" sz="2000" i="1" dirty="0">
                <a:solidFill>
                  <a:schemeClr val="bg1">
                    <a:lumMod val="95000"/>
                  </a:schemeClr>
                </a:solidFill>
                <a:effectLst/>
                <a:latin typeface="+mn-lt"/>
                <a:ea typeface="Times New Roman" panose="02020603050405020304" pitchFamily="18" charset="0"/>
              </a:rPr>
              <a:t>Delta Antrepriz? de Construc?ii ?i Montaj 93 SA</a:t>
            </a:r>
            <a:r>
              <a:rPr lang="lt-LT" sz="2000" dirty="0">
                <a:solidFill>
                  <a:schemeClr val="bg1">
                    <a:lumMod val="95000"/>
                  </a:schemeClr>
                </a:solidFill>
                <a:effectLst/>
                <a:latin typeface="+mn-lt"/>
                <a:ea typeface="Times New Roman" panose="02020603050405020304" pitchFamily="18" charset="0"/>
              </a:rPr>
              <a:t>, C-267/18</a:t>
            </a:r>
            <a:endParaRPr kumimoji="0" lang="en-US" sz="2000" b="0" i="0" u="none" strike="noStrike" cap="none" spc="0" normalizeH="0" baseline="0" dirty="0">
              <a:ln>
                <a:noFill/>
              </a:ln>
              <a:solidFill>
                <a:schemeClr val="bg1">
                  <a:lumMod val="95000"/>
                </a:schemeClr>
              </a:solidFill>
              <a:effectLst/>
              <a:uFillTx/>
              <a:latin typeface="+mn-lt"/>
              <a:ea typeface="+mj-ea"/>
              <a:cs typeface="+mj-cs"/>
              <a:sym typeface="Helvetica"/>
            </a:endParaRPr>
          </a:p>
        </p:txBody>
      </p:sp>
      <p:sp>
        <p:nvSpPr>
          <p:cNvPr id="12" name="TextBox 11">
            <a:extLst>
              <a:ext uri="{FF2B5EF4-FFF2-40B4-BE49-F238E27FC236}">
                <a16:creationId xmlns:a16="http://schemas.microsoft.com/office/drawing/2014/main" id="{C4FF296E-01B6-CD47-8B59-1968733A22BA}"/>
              </a:ext>
            </a:extLst>
          </p:cNvPr>
          <p:cNvSpPr txBox="1"/>
          <p:nvPr/>
        </p:nvSpPr>
        <p:spPr>
          <a:xfrm rot="10800000" flipH="1" flipV="1">
            <a:off x="5977541" y="1275679"/>
            <a:ext cx="818377" cy="58477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lt-LT" sz="3200" b="0" i="0" u="none" strike="noStrike" cap="none" spc="0" normalizeH="0" baseline="0" dirty="0">
                <a:ln>
                  <a:noFill/>
                </a:ln>
                <a:solidFill>
                  <a:srgbClr val="FFD700"/>
                </a:solidFill>
                <a:effectLst/>
                <a:uFillTx/>
                <a:latin typeface="+mn-lt"/>
                <a:ea typeface="+mj-ea"/>
                <a:cs typeface="+mj-cs"/>
                <a:sym typeface="Helvetica"/>
              </a:rPr>
              <a:t>IV.</a:t>
            </a:r>
            <a:endParaRPr kumimoji="0" lang="en-US" sz="3200" b="0" i="0" u="none" strike="noStrike" cap="none" spc="0" normalizeH="0" baseline="0" dirty="0">
              <a:ln>
                <a:noFill/>
              </a:ln>
              <a:solidFill>
                <a:srgbClr val="FFD700"/>
              </a:solidFill>
              <a:effectLst/>
              <a:uFillTx/>
              <a:latin typeface="+mn-lt"/>
              <a:ea typeface="+mj-ea"/>
              <a:cs typeface="+mj-cs"/>
              <a:sym typeface="Helvetica"/>
            </a:endParaRPr>
          </a:p>
        </p:txBody>
      </p:sp>
    </p:spTree>
    <p:extLst>
      <p:ext uri="{BB962C8B-B14F-4D97-AF65-F5344CB8AC3E}">
        <p14:creationId xmlns:p14="http://schemas.microsoft.com/office/powerpoint/2010/main" val="2346203994"/>
      </p:ext>
    </p:extLst>
  </p:cSld>
  <p:clrMapOvr>
    <a:masterClrMapping/>
  </p:clrMapOvr>
  <mc:AlternateContent xmlns:mc="http://schemas.openxmlformats.org/markup-compatibility/2006" xmlns:p14="http://schemas.microsoft.com/office/powerpoint/2010/main">
    <mc:Choice Requires="p14">
      <p:transition spd="slow" p14:dur="1200">
        <p:push dir="u"/>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6" name="image3.jpeg"/>
          <p:cNvPicPr>
            <a:picLocks noGrp="1" noChangeAspect="1"/>
          </p:cNvPicPr>
          <p:nvPr>
            <p:ph type="pic" idx="4294967295"/>
          </p:nvPr>
        </p:nvPicPr>
        <p:blipFill>
          <a:blip r:embed="rId3" cstate="print"/>
          <a:srcRect l="5378" r="5378"/>
          <a:stretch>
            <a:fillRect/>
          </a:stretch>
        </p:blipFill>
        <p:spPr>
          <a:xfrm>
            <a:off x="0" y="0"/>
            <a:ext cx="12192000" cy="6858000"/>
          </a:xfrm>
          <a:prstGeom prst="rect">
            <a:avLst/>
          </a:prstGeom>
        </p:spPr>
      </p:pic>
      <p:sp>
        <p:nvSpPr>
          <p:cNvPr id="177" name="Shape 177"/>
          <p:cNvSpPr/>
          <p:nvPr/>
        </p:nvSpPr>
        <p:spPr>
          <a:xfrm>
            <a:off x="-3" y="-2"/>
            <a:ext cx="12192000" cy="6858000"/>
          </a:xfrm>
          <a:prstGeom prst="rect">
            <a:avLst/>
          </a:prstGeom>
          <a:solidFill>
            <a:srgbClr val="444444">
              <a:alpha val="69000"/>
            </a:srgbClr>
          </a:solidFill>
          <a:ln w="12700">
            <a:miter lim="400000"/>
          </a:ln>
        </p:spPr>
        <p:txBody>
          <a:bodyPr lIns="45718" tIns="45718" rIns="45718" bIns="45718" anchor="ctr"/>
          <a:lstStyle/>
          <a:p>
            <a:pPr algn="ctr">
              <a:defRPr>
                <a:solidFill>
                  <a:srgbClr val="FFFFFF"/>
                </a:solidFill>
                <a:latin typeface="Open Sans"/>
                <a:ea typeface="Open Sans"/>
                <a:cs typeface="Open Sans"/>
                <a:sym typeface="Open Sans"/>
              </a:defRPr>
            </a:pPr>
            <a:endParaRPr dirty="0">
              <a:latin typeface="+mn-lt"/>
            </a:endParaRPr>
          </a:p>
        </p:txBody>
      </p:sp>
      <p:sp>
        <p:nvSpPr>
          <p:cNvPr id="180" name="Shape 180"/>
          <p:cNvSpPr/>
          <p:nvPr/>
        </p:nvSpPr>
        <p:spPr>
          <a:xfrm>
            <a:off x="0" y="2346820"/>
            <a:ext cx="12192003" cy="2853686"/>
          </a:xfrm>
          <a:prstGeom prst="rect">
            <a:avLst/>
          </a:prstGeom>
          <a:solidFill>
            <a:srgbClr val="444444">
              <a:alpha val="51000"/>
            </a:srgbClr>
          </a:solidFill>
          <a:ln w="12700">
            <a:miter lim="400000"/>
          </a:ln>
        </p:spPr>
        <p:txBody>
          <a:bodyPr lIns="45718" tIns="45718" rIns="45718" bIns="45718" anchor="ctr"/>
          <a:lstStyle/>
          <a:p>
            <a:pPr algn="ctr">
              <a:defRPr>
                <a:solidFill>
                  <a:srgbClr val="FFFFFF"/>
                </a:solidFill>
                <a:latin typeface="Open Sans"/>
                <a:ea typeface="Open Sans"/>
                <a:cs typeface="Open Sans"/>
                <a:sym typeface="Open Sans"/>
              </a:defRPr>
            </a:pPr>
            <a:endParaRPr dirty="0"/>
          </a:p>
        </p:txBody>
      </p:sp>
      <p:sp>
        <p:nvSpPr>
          <p:cNvPr id="182" name="Shape 182"/>
          <p:cNvSpPr/>
          <p:nvPr/>
        </p:nvSpPr>
        <p:spPr>
          <a:xfrm>
            <a:off x="6096000" y="-1"/>
            <a:ext cx="0" cy="1141934"/>
          </a:xfrm>
          <a:prstGeom prst="line">
            <a:avLst/>
          </a:prstGeom>
          <a:ln w="22225">
            <a:solidFill>
              <a:srgbClr val="FFD700"/>
            </a:solidFill>
            <a:miter/>
            <a:tailEnd type="oval"/>
          </a:ln>
        </p:spPr>
        <p:txBody>
          <a:bodyPr lIns="45718" tIns="45718" rIns="45718" bIns="45718"/>
          <a:lstStyle/>
          <a:p>
            <a:endParaRPr/>
          </a:p>
        </p:txBody>
      </p:sp>
      <p:sp>
        <p:nvSpPr>
          <p:cNvPr id="186" name="Shape 186"/>
          <p:cNvSpPr/>
          <p:nvPr/>
        </p:nvSpPr>
        <p:spPr>
          <a:xfrm>
            <a:off x="485293" y="583276"/>
            <a:ext cx="4925965" cy="420544"/>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nchor="t" anchorCtr="0">
            <a:noAutofit/>
          </a:bodyPr>
          <a:lstStyle>
            <a:lvl1pPr>
              <a:lnSpc>
                <a:spcPct val="90000"/>
              </a:lnSpc>
              <a:defRPr sz="2800">
                <a:solidFill>
                  <a:srgbClr val="FFFFFF"/>
                </a:solidFill>
                <a:latin typeface="Open Sans"/>
                <a:ea typeface="Open Sans"/>
                <a:cs typeface="Open Sans"/>
                <a:sym typeface="Open Sans"/>
              </a:defRPr>
            </a:lvl1pPr>
          </a:lstStyle>
          <a:p>
            <a:pPr>
              <a:spcBef>
                <a:spcPts val="600"/>
              </a:spcBef>
              <a:buClr>
                <a:srgbClr val="FFD700"/>
              </a:buClr>
              <a:buSzPct val="100000"/>
              <a:defRPr sz="1400">
                <a:solidFill>
                  <a:srgbClr val="FFFFFF"/>
                </a:solidFill>
                <a:latin typeface="Open Sans"/>
                <a:ea typeface="Open Sans"/>
                <a:cs typeface="Open Sans"/>
                <a:sym typeface="Open Sans"/>
              </a:defRPr>
            </a:pPr>
            <a:r>
              <a:rPr lang="lt-LT" sz="2400" dirty="0">
                <a:latin typeface="+mn-lt"/>
              </a:rPr>
              <a:t>KOKIAIS ATVEJAIS LAIKOMA, KAD TIEKĖJAS PO TEIKIA MELAGINGĄ INFORMACIJĄ?</a:t>
            </a:r>
          </a:p>
        </p:txBody>
      </p:sp>
      <p:pic>
        <p:nvPicPr>
          <p:cNvPr id="4100" name="Picture 4" descr="C:\Users\Sandra\Desktop\CEE-Attorneys_OJJHnePager_DOV-(3).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62649" y="1003820"/>
            <a:ext cx="266700" cy="276225"/>
          </a:xfrm>
          <a:prstGeom prst="rect">
            <a:avLst/>
          </a:prstGeom>
          <a:noFill/>
          <a:extLst>
            <a:ext uri="{909E8E84-426E-40DD-AFC4-6F175D3DCCD1}">
              <a14:hiddenFill xmlns:a14="http://schemas.microsoft.com/office/drawing/2010/main">
                <a:solidFill>
                  <a:srgbClr val="FFFFFF"/>
                </a:solidFill>
              </a14:hiddenFill>
            </a:ext>
          </a:extLst>
        </p:spPr>
      </p:pic>
      <p:pic>
        <p:nvPicPr>
          <p:cNvPr id="15" name="image4.png"/>
          <p:cNvPicPr>
            <a:picLocks noChangeAspect="1"/>
          </p:cNvPicPr>
          <p:nvPr/>
        </p:nvPicPr>
        <p:blipFill>
          <a:blip r:embed="rId5" cstate="print"/>
          <a:srcRect t="34682" b="39070"/>
          <a:stretch>
            <a:fillRect/>
          </a:stretch>
        </p:blipFill>
        <p:spPr>
          <a:xfrm>
            <a:off x="9181468" y="285961"/>
            <a:ext cx="2459148" cy="484095"/>
          </a:xfrm>
          <a:prstGeom prst="rect">
            <a:avLst/>
          </a:prstGeom>
          <a:ln w="12700">
            <a:miter lim="400000"/>
          </a:ln>
        </p:spPr>
      </p:pic>
      <p:sp>
        <p:nvSpPr>
          <p:cNvPr id="4" name="Shape 184">
            <a:extLst>
              <a:ext uri="{FF2B5EF4-FFF2-40B4-BE49-F238E27FC236}">
                <a16:creationId xmlns:a16="http://schemas.microsoft.com/office/drawing/2014/main" id="{3BB29163-9D19-4BDE-A5C2-89005E78F6E3}"/>
              </a:ext>
            </a:extLst>
          </p:cNvPr>
          <p:cNvSpPr/>
          <p:nvPr/>
        </p:nvSpPr>
        <p:spPr>
          <a:xfrm>
            <a:off x="247825" y="2417611"/>
            <a:ext cx="11646729" cy="2908484"/>
          </a:xfrm>
          <a:prstGeom prst="rect">
            <a:avLst/>
          </a:prstGeom>
          <a:ln w="12700">
            <a:miter lim="400000"/>
          </a:ln>
          <a:extLst>
            <a:ext uri="{C572A759-6A51-4108-AA02-DFA0A04FC94B}">
              <ma14:wrappingTextBoxFlag xmlns="" xmlns:ma14="http://schemas.microsoft.com/office/mac/drawingml/2011/main" val="1"/>
            </a:ext>
          </a:extLst>
        </p:spPr>
        <p:txBody>
          <a:bodyPr wrap="square" lIns="45718" tIns="45718" rIns="45718" bIns="45718">
            <a:spAutoFit/>
          </a:bodyPr>
          <a:lstStyle/>
          <a:p>
            <a:pPr algn="just">
              <a:spcBef>
                <a:spcPts val="600"/>
              </a:spcBef>
              <a:buClr>
                <a:srgbClr val="FFD700"/>
              </a:buClr>
              <a:buSzPct val="100000"/>
              <a:defRPr sz="1400">
                <a:solidFill>
                  <a:srgbClr val="FFFFFF"/>
                </a:solidFill>
                <a:latin typeface="Open Sans"/>
                <a:ea typeface="Open Sans"/>
                <a:cs typeface="Open Sans"/>
                <a:sym typeface="Open Sans"/>
              </a:defRPr>
            </a:pPr>
            <a:r>
              <a:rPr lang="lt-LT" sz="2400" b="1" dirty="0">
                <a:solidFill>
                  <a:schemeClr val="bg1">
                    <a:lumMod val="95000"/>
                  </a:schemeClr>
                </a:solidFill>
                <a:latin typeface="+mn-lt"/>
                <a:sym typeface="Open Sans"/>
              </a:rPr>
              <a:t>Informacija pripažintina melaginga, jei tiekėjas negeba PO suteikti pagal konkurso sąlygas reikalautų dokumentų ir/ar įrodyti nurodytos informacijos teisingumo</a:t>
            </a:r>
          </a:p>
          <a:p>
            <a:pPr algn="just">
              <a:spcBef>
                <a:spcPts val="600"/>
              </a:spcBef>
              <a:buClr>
                <a:srgbClr val="FFD700"/>
              </a:buClr>
              <a:buSzPct val="100000"/>
              <a:defRPr sz="1400">
                <a:solidFill>
                  <a:srgbClr val="FFFFFF"/>
                </a:solidFill>
                <a:latin typeface="Open Sans"/>
                <a:ea typeface="Open Sans"/>
                <a:cs typeface="Open Sans"/>
                <a:sym typeface="Open Sans"/>
              </a:defRPr>
            </a:pPr>
            <a:r>
              <a:rPr lang="lt-LT" sz="2000" i="1" dirty="0">
                <a:solidFill>
                  <a:schemeClr val="bg1">
                    <a:lumMod val="95000"/>
                  </a:schemeClr>
                </a:solidFill>
                <a:latin typeface="+mn-lt"/>
                <a:sym typeface="Open Sans"/>
              </a:rPr>
              <a:t>Pavyzdys:</a:t>
            </a:r>
          </a:p>
          <a:p>
            <a:pPr algn="just">
              <a:spcBef>
                <a:spcPts val="600"/>
              </a:spcBef>
              <a:buClr>
                <a:srgbClr val="FFD700"/>
              </a:buClr>
              <a:buSzPct val="100000"/>
              <a:defRPr sz="1400">
                <a:solidFill>
                  <a:srgbClr val="FFFFFF"/>
                </a:solidFill>
                <a:latin typeface="Open Sans"/>
                <a:ea typeface="Open Sans"/>
                <a:cs typeface="Open Sans"/>
                <a:sym typeface="Open Sans"/>
              </a:defRPr>
            </a:pPr>
            <a:r>
              <a:rPr lang="lt-LT" sz="2000" i="1" dirty="0">
                <a:solidFill>
                  <a:schemeClr val="bg1">
                    <a:lumMod val="95000"/>
                  </a:schemeClr>
                </a:solidFill>
                <a:latin typeface="+mn-lt"/>
                <a:sym typeface="Open Sans"/>
              </a:rPr>
              <a:t>Konkurso laimėtoja perkančiajai organizacijai nepateikė pagal </a:t>
            </a:r>
            <a:r>
              <a:rPr lang="en-US" sz="2000" i="1" dirty="0">
                <a:solidFill>
                  <a:schemeClr val="bg1">
                    <a:lumMod val="95000"/>
                  </a:schemeClr>
                </a:solidFill>
                <a:latin typeface="+mn-lt"/>
                <a:sym typeface="Open Sans"/>
              </a:rPr>
              <a:t>k</a:t>
            </a:r>
            <a:r>
              <a:rPr lang="lt-LT" sz="2000" i="1" dirty="0" err="1">
                <a:solidFill>
                  <a:schemeClr val="bg1">
                    <a:lumMod val="95000"/>
                  </a:schemeClr>
                </a:solidFill>
                <a:latin typeface="+mn-lt"/>
                <a:sym typeface="Open Sans"/>
              </a:rPr>
              <a:t>onkurso</a:t>
            </a:r>
            <a:r>
              <a:rPr lang="lt-LT" sz="2000" i="1" dirty="0">
                <a:solidFill>
                  <a:schemeClr val="bg1">
                    <a:lumMod val="95000"/>
                  </a:schemeClr>
                </a:solidFill>
                <a:latin typeface="+mn-lt"/>
                <a:sym typeface="Open Sans"/>
              </a:rPr>
              <a:t> sąlygas reikalautų dokumentų (užbaigto objekto pripažinimo tinkamu naudoti akto arba statybos užbaigimo akto, kuriuose būtų konkrečiai nurodyt</a:t>
            </a:r>
            <a:r>
              <a:rPr lang="en-US" sz="2000" i="1" dirty="0" err="1">
                <a:solidFill>
                  <a:schemeClr val="bg1">
                    <a:lumMod val="95000"/>
                  </a:schemeClr>
                </a:solidFill>
                <a:latin typeface="+mn-lt"/>
                <a:sym typeface="Open Sans"/>
              </a:rPr>
              <a:t>i</a:t>
            </a:r>
            <a:r>
              <a:rPr lang="en-US" sz="2000" i="1" dirty="0">
                <a:solidFill>
                  <a:schemeClr val="bg1">
                    <a:lumMod val="95000"/>
                  </a:schemeClr>
                </a:solidFill>
                <a:latin typeface="+mn-lt"/>
                <a:sym typeface="Open Sans"/>
              </a:rPr>
              <a:t> </a:t>
            </a:r>
            <a:r>
              <a:rPr lang="lt-LT" sz="2000" i="1" dirty="0">
                <a:solidFill>
                  <a:schemeClr val="bg1">
                    <a:lumMod val="95000"/>
                  </a:schemeClr>
                </a:solidFill>
                <a:latin typeface="+mn-lt"/>
                <a:sym typeface="Open Sans"/>
              </a:rPr>
              <a:t>reikalaujami duomenys), tai sudaro atskirą pagrindą deklaruotą informaciją pripažinti melaginga pagal VPĮ 46 straipsnio 4 dalies 4 punktą.</a:t>
            </a:r>
          </a:p>
          <a:p>
            <a:pPr algn="just">
              <a:spcBef>
                <a:spcPts val="600"/>
              </a:spcBef>
              <a:buClr>
                <a:srgbClr val="FFD700"/>
              </a:buClr>
              <a:buSzPct val="100000"/>
              <a:defRPr sz="1400">
                <a:solidFill>
                  <a:srgbClr val="FFFFFF"/>
                </a:solidFill>
                <a:latin typeface="Open Sans"/>
                <a:ea typeface="Open Sans"/>
                <a:cs typeface="Open Sans"/>
                <a:sym typeface="Open Sans"/>
              </a:defRPr>
            </a:pPr>
            <a:endParaRPr lang="lt-LT" sz="2000" i="1" dirty="0">
              <a:solidFill>
                <a:schemeClr val="bg1">
                  <a:lumMod val="95000"/>
                </a:schemeClr>
              </a:solidFill>
              <a:latin typeface="+mn-lt"/>
              <a:sym typeface="Open Sans"/>
            </a:endParaRPr>
          </a:p>
        </p:txBody>
      </p:sp>
      <p:sp>
        <p:nvSpPr>
          <p:cNvPr id="5" name="TextBox 4">
            <a:extLst>
              <a:ext uri="{FF2B5EF4-FFF2-40B4-BE49-F238E27FC236}">
                <a16:creationId xmlns:a16="http://schemas.microsoft.com/office/drawing/2014/main" id="{0DF8703F-5BEA-49F1-81E0-64432C60416E}"/>
              </a:ext>
            </a:extLst>
          </p:cNvPr>
          <p:cNvSpPr txBox="1"/>
          <p:nvPr/>
        </p:nvSpPr>
        <p:spPr>
          <a:xfrm>
            <a:off x="7131495" y="6238091"/>
            <a:ext cx="4787866" cy="40010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lt-LT" sz="2000" b="0" i="0" u="none" strike="noStrike" cap="none" spc="0" normalizeH="0" baseline="0" dirty="0">
                <a:ln>
                  <a:noFill/>
                </a:ln>
                <a:solidFill>
                  <a:schemeClr val="bg1">
                    <a:lumMod val="95000"/>
                  </a:schemeClr>
                </a:solidFill>
                <a:effectLst/>
                <a:uFillTx/>
                <a:latin typeface="+mn-lt"/>
                <a:ea typeface="+mj-ea"/>
                <a:cs typeface="+mj-cs"/>
                <a:sym typeface="Helvetica"/>
              </a:rPr>
              <a:t>LAT nutartis byloje Nr.</a:t>
            </a:r>
            <a:r>
              <a:rPr kumimoji="0" lang="lt-LT" sz="2000" b="0" i="0" u="none" strike="noStrike" cap="none" spc="0" normalizeH="0" baseline="0" dirty="0">
                <a:ln>
                  <a:noFill/>
                </a:ln>
                <a:solidFill>
                  <a:schemeClr val="bg1">
                    <a:lumMod val="95000"/>
                  </a:schemeClr>
                </a:solidFill>
                <a:uFillTx/>
                <a:latin typeface="+mn-lt"/>
                <a:cs typeface="+mj-cs"/>
                <a:sym typeface="Helvetica"/>
              </a:rPr>
              <a:t> </a:t>
            </a:r>
            <a:r>
              <a:rPr lang="lt-LT" sz="2000" dirty="0">
                <a:solidFill>
                  <a:schemeClr val="bg1">
                    <a:lumMod val="95000"/>
                  </a:schemeClr>
                </a:solidFill>
                <a:effectLst/>
                <a:latin typeface="+mn-lt"/>
                <a:ea typeface="Times New Roman" panose="02020603050405020304" pitchFamily="18" charset="0"/>
              </a:rPr>
              <a:t>e3K-3-272-378/2020</a:t>
            </a:r>
            <a:endParaRPr kumimoji="0" lang="en-US" sz="2000" b="0" i="0" u="none" strike="noStrike" cap="none" spc="0" normalizeH="0" baseline="0" dirty="0">
              <a:ln>
                <a:noFill/>
              </a:ln>
              <a:solidFill>
                <a:schemeClr val="bg1">
                  <a:lumMod val="95000"/>
                </a:schemeClr>
              </a:solidFill>
              <a:effectLst/>
              <a:uFillTx/>
              <a:latin typeface="+mn-lt"/>
              <a:ea typeface="+mj-ea"/>
              <a:cs typeface="+mj-cs"/>
              <a:sym typeface="Helvetica"/>
            </a:endParaRPr>
          </a:p>
        </p:txBody>
      </p:sp>
      <p:sp>
        <p:nvSpPr>
          <p:cNvPr id="12" name="TextBox 11">
            <a:extLst>
              <a:ext uri="{FF2B5EF4-FFF2-40B4-BE49-F238E27FC236}">
                <a16:creationId xmlns:a16="http://schemas.microsoft.com/office/drawing/2014/main" id="{8E9D3019-6DFA-2048-9B43-252D7FE54F76}"/>
              </a:ext>
            </a:extLst>
          </p:cNvPr>
          <p:cNvSpPr txBox="1"/>
          <p:nvPr/>
        </p:nvSpPr>
        <p:spPr>
          <a:xfrm rot="10800000" flipH="1" flipV="1">
            <a:off x="5977541" y="1275679"/>
            <a:ext cx="818377" cy="58477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lt-LT" sz="3200" b="0" i="0" u="none" strike="noStrike" cap="none" spc="0" normalizeH="0" baseline="0" dirty="0">
                <a:ln>
                  <a:noFill/>
                </a:ln>
                <a:solidFill>
                  <a:srgbClr val="FFD700"/>
                </a:solidFill>
                <a:effectLst/>
                <a:uFillTx/>
                <a:latin typeface="+mn-lt"/>
                <a:ea typeface="+mj-ea"/>
                <a:cs typeface="+mj-cs"/>
                <a:sym typeface="Helvetica"/>
              </a:rPr>
              <a:t>IV.</a:t>
            </a:r>
            <a:endParaRPr kumimoji="0" lang="en-US" sz="3200" b="0" i="0" u="none" strike="noStrike" cap="none" spc="0" normalizeH="0" baseline="0" dirty="0">
              <a:ln>
                <a:noFill/>
              </a:ln>
              <a:solidFill>
                <a:srgbClr val="FFD700"/>
              </a:solidFill>
              <a:effectLst/>
              <a:uFillTx/>
              <a:latin typeface="+mn-lt"/>
              <a:ea typeface="+mj-ea"/>
              <a:cs typeface="+mj-cs"/>
              <a:sym typeface="Helvetica"/>
            </a:endParaRPr>
          </a:p>
        </p:txBody>
      </p:sp>
    </p:spTree>
    <p:extLst>
      <p:ext uri="{BB962C8B-B14F-4D97-AF65-F5344CB8AC3E}">
        <p14:creationId xmlns:p14="http://schemas.microsoft.com/office/powerpoint/2010/main" val="1479962766"/>
      </p:ext>
    </p:extLst>
  </p:cSld>
  <p:clrMapOvr>
    <a:masterClrMapping/>
  </p:clrMapOvr>
  <mc:AlternateContent xmlns:mc="http://schemas.openxmlformats.org/markup-compatibility/2006" xmlns:p14="http://schemas.microsoft.com/office/powerpoint/2010/main">
    <mc:Choice Requires="p14">
      <p:transition spd="slow" p14:dur="1200">
        <p:push dir="u"/>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6" name="image3.jpeg"/>
          <p:cNvPicPr>
            <a:picLocks noGrp="1" noChangeAspect="1"/>
          </p:cNvPicPr>
          <p:nvPr>
            <p:ph type="pic" idx="4294967295"/>
          </p:nvPr>
        </p:nvPicPr>
        <p:blipFill>
          <a:blip r:embed="rId3" cstate="print"/>
          <a:srcRect l="5378" r="5378"/>
          <a:stretch>
            <a:fillRect/>
          </a:stretch>
        </p:blipFill>
        <p:spPr>
          <a:xfrm>
            <a:off x="0" y="0"/>
            <a:ext cx="12192000" cy="6858000"/>
          </a:xfrm>
          <a:prstGeom prst="rect">
            <a:avLst/>
          </a:prstGeom>
        </p:spPr>
      </p:pic>
      <p:sp>
        <p:nvSpPr>
          <p:cNvPr id="177" name="Shape 177"/>
          <p:cNvSpPr/>
          <p:nvPr/>
        </p:nvSpPr>
        <p:spPr>
          <a:xfrm>
            <a:off x="-4" y="-2"/>
            <a:ext cx="12191987" cy="6858000"/>
          </a:xfrm>
          <a:prstGeom prst="rect">
            <a:avLst/>
          </a:prstGeom>
          <a:solidFill>
            <a:srgbClr val="444444">
              <a:alpha val="69000"/>
            </a:srgbClr>
          </a:solidFill>
          <a:ln w="12700">
            <a:miter lim="400000"/>
          </a:ln>
        </p:spPr>
        <p:txBody>
          <a:bodyPr lIns="45718" tIns="45718" rIns="45718" bIns="45718" anchor="ctr"/>
          <a:lstStyle/>
          <a:p>
            <a:pPr algn="ctr">
              <a:defRPr>
                <a:solidFill>
                  <a:srgbClr val="FFFFFF"/>
                </a:solidFill>
                <a:latin typeface="Open Sans"/>
                <a:ea typeface="Open Sans"/>
                <a:cs typeface="Open Sans"/>
                <a:sym typeface="Open Sans"/>
              </a:defRPr>
            </a:pPr>
            <a:endParaRPr dirty="0">
              <a:latin typeface="+mn-lt"/>
            </a:endParaRPr>
          </a:p>
        </p:txBody>
      </p:sp>
      <p:sp>
        <p:nvSpPr>
          <p:cNvPr id="182" name="Shape 182"/>
          <p:cNvSpPr/>
          <p:nvPr/>
        </p:nvSpPr>
        <p:spPr>
          <a:xfrm>
            <a:off x="6096000" y="-1"/>
            <a:ext cx="0" cy="1141934"/>
          </a:xfrm>
          <a:prstGeom prst="line">
            <a:avLst/>
          </a:prstGeom>
          <a:ln w="22225">
            <a:solidFill>
              <a:srgbClr val="FFD700"/>
            </a:solidFill>
            <a:miter/>
            <a:tailEnd type="oval"/>
          </a:ln>
        </p:spPr>
        <p:txBody>
          <a:bodyPr lIns="45718" tIns="45718" rIns="45718" bIns="45718"/>
          <a:lstStyle/>
          <a:p>
            <a:endParaRPr/>
          </a:p>
        </p:txBody>
      </p:sp>
      <p:sp>
        <p:nvSpPr>
          <p:cNvPr id="186" name="Shape 186"/>
          <p:cNvSpPr/>
          <p:nvPr/>
        </p:nvSpPr>
        <p:spPr>
          <a:xfrm>
            <a:off x="485293" y="583276"/>
            <a:ext cx="4925965" cy="420544"/>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nchor="t" anchorCtr="0">
            <a:noAutofit/>
          </a:bodyPr>
          <a:lstStyle>
            <a:lvl1pPr>
              <a:lnSpc>
                <a:spcPct val="90000"/>
              </a:lnSpc>
              <a:defRPr sz="2800">
                <a:solidFill>
                  <a:srgbClr val="FFFFFF"/>
                </a:solidFill>
                <a:latin typeface="Open Sans"/>
                <a:ea typeface="Open Sans"/>
                <a:cs typeface="Open Sans"/>
                <a:sym typeface="Open Sans"/>
              </a:defRPr>
            </a:lvl1pPr>
          </a:lstStyle>
          <a:p>
            <a:pPr>
              <a:spcBef>
                <a:spcPts val="600"/>
              </a:spcBef>
              <a:buClr>
                <a:srgbClr val="FFD700"/>
              </a:buClr>
              <a:buSzPct val="100000"/>
              <a:defRPr sz="1400">
                <a:solidFill>
                  <a:srgbClr val="FFFFFF"/>
                </a:solidFill>
                <a:latin typeface="Open Sans"/>
                <a:ea typeface="Open Sans"/>
                <a:cs typeface="Open Sans"/>
                <a:sym typeface="Open Sans"/>
              </a:defRPr>
            </a:pPr>
            <a:r>
              <a:rPr lang="lt-LT" sz="2400" dirty="0">
                <a:latin typeface="+mn-lt"/>
              </a:rPr>
              <a:t>KOKIAIS ATVEJAIS LAIKOMA, KAD TIEKĖJAS PO TEIKIA MELAGINGĄ INFORMACIJĄ?</a:t>
            </a:r>
          </a:p>
        </p:txBody>
      </p:sp>
      <p:pic>
        <p:nvPicPr>
          <p:cNvPr id="4100" name="Picture 4" descr="C:\Users\Sandra\Desktop\CEE-Attorneys_OJJHnePager_DOV-(3).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62649" y="1003820"/>
            <a:ext cx="266700" cy="276225"/>
          </a:xfrm>
          <a:prstGeom prst="rect">
            <a:avLst/>
          </a:prstGeom>
          <a:noFill/>
          <a:extLst>
            <a:ext uri="{909E8E84-426E-40DD-AFC4-6F175D3DCCD1}">
              <a14:hiddenFill xmlns:a14="http://schemas.microsoft.com/office/drawing/2010/main">
                <a:solidFill>
                  <a:srgbClr val="FFFFFF"/>
                </a:solidFill>
              </a14:hiddenFill>
            </a:ext>
          </a:extLst>
        </p:spPr>
      </p:pic>
      <p:pic>
        <p:nvPicPr>
          <p:cNvPr id="15" name="image4.png"/>
          <p:cNvPicPr>
            <a:picLocks noChangeAspect="1"/>
          </p:cNvPicPr>
          <p:nvPr/>
        </p:nvPicPr>
        <p:blipFill>
          <a:blip r:embed="rId5" cstate="print"/>
          <a:srcRect t="34682" b="39070"/>
          <a:stretch>
            <a:fillRect/>
          </a:stretch>
        </p:blipFill>
        <p:spPr>
          <a:xfrm>
            <a:off x="9181468" y="285961"/>
            <a:ext cx="2459148" cy="484095"/>
          </a:xfrm>
          <a:prstGeom prst="rect">
            <a:avLst/>
          </a:prstGeom>
          <a:ln w="12700">
            <a:miter lim="400000"/>
          </a:ln>
        </p:spPr>
      </p:pic>
      <p:sp>
        <p:nvSpPr>
          <p:cNvPr id="5" name="TextBox 4">
            <a:extLst>
              <a:ext uri="{FF2B5EF4-FFF2-40B4-BE49-F238E27FC236}">
                <a16:creationId xmlns:a16="http://schemas.microsoft.com/office/drawing/2014/main" id="{0DF8703F-5BEA-49F1-81E0-64432C60416E}"/>
              </a:ext>
            </a:extLst>
          </p:cNvPr>
          <p:cNvSpPr txBox="1"/>
          <p:nvPr/>
        </p:nvSpPr>
        <p:spPr>
          <a:xfrm>
            <a:off x="623392" y="6193086"/>
            <a:ext cx="11844297" cy="70788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lt-LT" sz="2000" b="0" i="0" u="none" strike="noStrike" cap="none" spc="0" normalizeH="0" baseline="0" dirty="0">
                <a:ln>
                  <a:noFill/>
                </a:ln>
                <a:solidFill>
                  <a:schemeClr val="bg1">
                    <a:lumMod val="95000"/>
                  </a:schemeClr>
                </a:solidFill>
                <a:effectLst/>
                <a:uFillTx/>
                <a:latin typeface="+mn-lt"/>
                <a:ea typeface="+mj-ea"/>
                <a:cs typeface="+mj-cs"/>
                <a:sym typeface="Helvetica"/>
              </a:rPr>
              <a:t>LAT nutartis bylose Nr.</a:t>
            </a:r>
            <a:r>
              <a:rPr kumimoji="0" lang="lt-LT" sz="2000" b="0" i="0" u="none" strike="noStrike" cap="none" spc="0" normalizeH="0" baseline="0" dirty="0">
                <a:ln>
                  <a:noFill/>
                </a:ln>
                <a:solidFill>
                  <a:schemeClr val="bg1">
                    <a:lumMod val="95000"/>
                  </a:schemeClr>
                </a:solidFill>
                <a:uFillTx/>
                <a:latin typeface="+mn-lt"/>
                <a:cs typeface="+mj-cs"/>
                <a:sym typeface="Helvetica"/>
              </a:rPr>
              <a:t> </a:t>
            </a:r>
            <a:r>
              <a:rPr lang="lt-LT" sz="2000" dirty="0">
                <a:solidFill>
                  <a:schemeClr val="bg1">
                    <a:lumMod val="95000"/>
                  </a:schemeClr>
                </a:solidFill>
                <a:effectLst/>
                <a:latin typeface="+mn-lt"/>
                <a:ea typeface="Times New Roman" panose="02020603050405020304" pitchFamily="18" charset="0"/>
              </a:rPr>
              <a:t>e3K-3-426-248/2020</a:t>
            </a:r>
            <a:r>
              <a:rPr lang="lt-LT" sz="2000" dirty="0">
                <a:solidFill>
                  <a:schemeClr val="bg1">
                    <a:lumMod val="95000"/>
                  </a:schemeClr>
                </a:solidFill>
                <a:latin typeface="+mn-lt"/>
                <a:ea typeface="Times New Roman" panose="02020603050405020304" pitchFamily="18" charset="0"/>
              </a:rPr>
              <a:t>, </a:t>
            </a:r>
            <a:r>
              <a:rPr lang="lt-LT" sz="2000" dirty="0">
                <a:solidFill>
                  <a:schemeClr val="bg1">
                    <a:lumMod val="95000"/>
                  </a:schemeClr>
                </a:solidFill>
                <a:effectLst/>
                <a:latin typeface="+mn-lt"/>
                <a:ea typeface="Times New Roman" panose="02020603050405020304" pitchFamily="18" charset="0"/>
              </a:rPr>
              <a:t>e3K-3-384-916/2019, </a:t>
            </a:r>
            <a:r>
              <a:rPr lang="lt-LT" sz="2000" dirty="0">
                <a:solidFill>
                  <a:schemeClr val="bg1">
                    <a:lumMod val="95000"/>
                  </a:schemeClr>
                </a:solidFill>
                <a:latin typeface="+mn-lt"/>
                <a:ea typeface="Times New Roman" panose="02020603050405020304" pitchFamily="18" charset="0"/>
              </a:rPr>
              <a:t>ESTT </a:t>
            </a:r>
            <a:r>
              <a:rPr lang="lt-LT" sz="2000" dirty="0">
                <a:solidFill>
                  <a:schemeClr val="bg1">
                    <a:lumMod val="95000"/>
                  </a:schemeClr>
                </a:solidFill>
                <a:effectLst/>
                <a:latin typeface="+mn-lt"/>
                <a:ea typeface="Times New Roman" panose="02020603050405020304" pitchFamily="18" charset="0"/>
              </a:rPr>
              <a:t>2017 m. gegužės 4 d. sprendimas byloje </a:t>
            </a:r>
            <a:r>
              <a:rPr lang="lt-LT" sz="2000" i="1" dirty="0" err="1">
                <a:solidFill>
                  <a:schemeClr val="bg1">
                    <a:lumMod val="95000"/>
                  </a:schemeClr>
                </a:solidFill>
                <a:effectLst/>
                <a:latin typeface="+mn-lt"/>
                <a:ea typeface="Times New Roman" panose="02020603050405020304" pitchFamily="18" charset="0"/>
              </a:rPr>
              <a:t>Esaprojekt</a:t>
            </a:r>
            <a:r>
              <a:rPr lang="lt-LT" sz="2000" dirty="0">
                <a:solidFill>
                  <a:schemeClr val="bg1">
                    <a:lumMod val="95000"/>
                  </a:schemeClr>
                </a:solidFill>
                <a:effectLst/>
                <a:latin typeface="+mn-lt"/>
                <a:ea typeface="Times New Roman" panose="02020603050405020304" pitchFamily="18" charset="0"/>
              </a:rPr>
              <a:t>, C-387/14</a:t>
            </a:r>
            <a:endParaRPr kumimoji="0" lang="en-US" sz="2000" b="0" i="0" u="none" strike="noStrike" cap="none" spc="0" normalizeH="0" baseline="0" dirty="0">
              <a:ln>
                <a:noFill/>
              </a:ln>
              <a:solidFill>
                <a:schemeClr val="bg1">
                  <a:lumMod val="95000"/>
                </a:schemeClr>
              </a:solidFill>
              <a:effectLst/>
              <a:uFillTx/>
              <a:latin typeface="+mn-lt"/>
              <a:ea typeface="+mj-ea"/>
              <a:cs typeface="+mj-cs"/>
              <a:sym typeface="Helvetica"/>
            </a:endParaRPr>
          </a:p>
        </p:txBody>
      </p:sp>
      <p:sp>
        <p:nvSpPr>
          <p:cNvPr id="12" name="TextBox 11">
            <a:extLst>
              <a:ext uri="{FF2B5EF4-FFF2-40B4-BE49-F238E27FC236}">
                <a16:creationId xmlns:a16="http://schemas.microsoft.com/office/drawing/2014/main" id="{8199547C-268B-8349-B094-9AEF2E55883B}"/>
              </a:ext>
            </a:extLst>
          </p:cNvPr>
          <p:cNvSpPr txBox="1"/>
          <p:nvPr/>
        </p:nvSpPr>
        <p:spPr>
          <a:xfrm rot="10800000" flipH="1" flipV="1">
            <a:off x="5977541" y="1275679"/>
            <a:ext cx="818377" cy="58477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lt-LT" sz="3200" b="0" i="0" u="none" strike="noStrike" cap="none" spc="0" normalizeH="0" baseline="0" dirty="0">
                <a:ln>
                  <a:noFill/>
                </a:ln>
                <a:solidFill>
                  <a:srgbClr val="FFD700"/>
                </a:solidFill>
                <a:effectLst/>
                <a:uFillTx/>
                <a:latin typeface="+mn-lt"/>
                <a:ea typeface="+mj-ea"/>
                <a:cs typeface="+mj-cs"/>
                <a:sym typeface="Helvetica"/>
              </a:rPr>
              <a:t>V.</a:t>
            </a:r>
            <a:endParaRPr kumimoji="0" lang="en-US" sz="3200" b="0" i="0" u="none" strike="noStrike" cap="none" spc="0" normalizeH="0" baseline="0" dirty="0">
              <a:ln>
                <a:noFill/>
              </a:ln>
              <a:solidFill>
                <a:srgbClr val="FFD700"/>
              </a:solidFill>
              <a:effectLst/>
              <a:uFillTx/>
              <a:latin typeface="+mn-lt"/>
              <a:ea typeface="+mj-ea"/>
              <a:cs typeface="+mj-cs"/>
              <a:sym typeface="Helvetica"/>
            </a:endParaRPr>
          </a:p>
        </p:txBody>
      </p:sp>
      <p:sp>
        <p:nvSpPr>
          <p:cNvPr id="14" name="Shape 180">
            <a:extLst>
              <a:ext uri="{FF2B5EF4-FFF2-40B4-BE49-F238E27FC236}">
                <a16:creationId xmlns:a16="http://schemas.microsoft.com/office/drawing/2014/main" id="{227B6E61-EF2F-B649-AF4B-3C16569DBFA9}"/>
              </a:ext>
            </a:extLst>
          </p:cNvPr>
          <p:cNvSpPr/>
          <p:nvPr/>
        </p:nvSpPr>
        <p:spPr>
          <a:xfrm>
            <a:off x="-4" y="1986770"/>
            <a:ext cx="12192007" cy="3867410"/>
          </a:xfrm>
          <a:prstGeom prst="rect">
            <a:avLst/>
          </a:prstGeom>
          <a:solidFill>
            <a:srgbClr val="444444">
              <a:alpha val="51000"/>
            </a:srgbClr>
          </a:solidFill>
          <a:ln w="12700">
            <a:miter lim="400000"/>
          </a:ln>
        </p:spPr>
        <p:txBody>
          <a:bodyPr lIns="45718" tIns="45718" rIns="45718" bIns="45718" anchor="ctr"/>
          <a:lstStyle/>
          <a:p>
            <a:pPr algn="ctr">
              <a:defRPr>
                <a:solidFill>
                  <a:srgbClr val="FFFFFF"/>
                </a:solidFill>
                <a:latin typeface="Open Sans"/>
                <a:ea typeface="Open Sans"/>
                <a:cs typeface="Open Sans"/>
                <a:sym typeface="Open Sans"/>
              </a:defRPr>
            </a:pPr>
            <a:endParaRPr dirty="0"/>
          </a:p>
        </p:txBody>
      </p:sp>
      <p:sp>
        <p:nvSpPr>
          <p:cNvPr id="4" name="Shape 184">
            <a:extLst>
              <a:ext uri="{FF2B5EF4-FFF2-40B4-BE49-F238E27FC236}">
                <a16:creationId xmlns:a16="http://schemas.microsoft.com/office/drawing/2014/main" id="{3BB29163-9D19-4BDE-A5C2-89005E78F6E3}"/>
              </a:ext>
            </a:extLst>
          </p:cNvPr>
          <p:cNvSpPr/>
          <p:nvPr/>
        </p:nvSpPr>
        <p:spPr>
          <a:xfrm>
            <a:off x="272624" y="2035723"/>
            <a:ext cx="11646729" cy="3400927"/>
          </a:xfrm>
          <a:prstGeom prst="rect">
            <a:avLst/>
          </a:prstGeom>
          <a:ln w="12700">
            <a:miter lim="400000"/>
          </a:ln>
          <a:extLst>
            <a:ext uri="{C572A759-6A51-4108-AA02-DFA0A04FC94B}">
              <ma14:wrappingTextBoxFlag xmlns="" xmlns:ma14="http://schemas.microsoft.com/office/mac/drawingml/2011/main" val="1"/>
            </a:ext>
          </a:extLst>
        </p:spPr>
        <p:txBody>
          <a:bodyPr wrap="square" lIns="45718" tIns="45718" rIns="45718" bIns="45718">
            <a:spAutoFit/>
          </a:bodyPr>
          <a:lstStyle/>
          <a:p>
            <a:pPr algn="just">
              <a:spcBef>
                <a:spcPts val="600"/>
              </a:spcBef>
              <a:buClr>
                <a:srgbClr val="FFD700"/>
              </a:buClr>
              <a:buSzPct val="100000"/>
              <a:defRPr sz="1400">
                <a:solidFill>
                  <a:srgbClr val="FFFFFF"/>
                </a:solidFill>
                <a:latin typeface="Open Sans"/>
                <a:ea typeface="Open Sans"/>
                <a:cs typeface="Open Sans"/>
                <a:sym typeface="Open Sans"/>
              </a:defRPr>
            </a:pPr>
            <a:r>
              <a:rPr lang="lt-LT" sz="2000" b="1" dirty="0">
                <a:solidFill>
                  <a:schemeClr val="bg1">
                    <a:lumMod val="95000"/>
                  </a:schemeClr>
                </a:solidFill>
                <a:latin typeface="+mn-lt"/>
                <a:sym typeface="Open Sans"/>
              </a:rPr>
              <a:t>V. Informacijos kvalifikavimas kaip melagingos savaime nereiškia tik duomenų iškraipymo ar jų nuslėpimo, bet reiškia ir situacijas, kai tiekėjas faktiškai neatitinka konkurso sąlygų, bet kūrybingai pateikia informaciją taip, kad ji būtų techniškai teisinga ir sudarytų įspūdį, jog sąlygos tenkinamos. Kitais žodžiais tariant, tai – situacijos, kai pati įrodomoji priemonė yra teisinga, tačiau ji, tiekėjui suprantant (ar turint suprasti), netinkama įrodyti jo pajėgumo atitikties iškeltam reikalavimui</a:t>
            </a:r>
          </a:p>
          <a:p>
            <a:pPr algn="just">
              <a:spcBef>
                <a:spcPts val="600"/>
              </a:spcBef>
              <a:buClr>
                <a:srgbClr val="FFD700"/>
              </a:buClr>
              <a:buSzPct val="100000"/>
              <a:defRPr sz="1400">
                <a:solidFill>
                  <a:srgbClr val="FFFFFF"/>
                </a:solidFill>
                <a:latin typeface="Open Sans"/>
                <a:ea typeface="Open Sans"/>
                <a:cs typeface="Open Sans"/>
                <a:sym typeface="Open Sans"/>
              </a:defRPr>
            </a:pPr>
            <a:r>
              <a:rPr lang="lt-LT" sz="2000" i="1" dirty="0">
                <a:solidFill>
                  <a:schemeClr val="bg1">
                    <a:lumMod val="95000"/>
                  </a:schemeClr>
                </a:solidFill>
                <a:latin typeface="+mn-lt"/>
                <a:sym typeface="Open Sans"/>
              </a:rPr>
              <a:t>Pavyzdys:</a:t>
            </a:r>
          </a:p>
          <a:p>
            <a:pPr algn="just">
              <a:spcBef>
                <a:spcPts val="600"/>
              </a:spcBef>
              <a:buClr>
                <a:srgbClr val="FFD700"/>
              </a:buClr>
              <a:buSzPct val="100000"/>
              <a:defRPr sz="1400">
                <a:solidFill>
                  <a:srgbClr val="FFFFFF"/>
                </a:solidFill>
                <a:latin typeface="Open Sans"/>
                <a:ea typeface="Open Sans"/>
                <a:cs typeface="Open Sans"/>
                <a:sym typeface="Open Sans"/>
              </a:defRPr>
            </a:pPr>
            <a:r>
              <a:rPr lang="lt-LT" sz="2000" i="1" dirty="0">
                <a:solidFill>
                  <a:schemeClr val="bg1">
                    <a:lumMod val="95000"/>
                  </a:schemeClr>
                </a:solidFill>
                <a:latin typeface="+mn-lt"/>
                <a:sym typeface="Open Sans"/>
              </a:rPr>
              <a:t>Tokio pobūdžio situacijos, kai tiekėjas (ar jo darbuotojas) profesinį pajėgumą įrodinėja duomenimis apie de jure prisiimtus sutartinius įsipareigojimus, kurie de facto nebuvo įgyvendinti, nepriklausomai nuo priežasčių, pagal nacionalinę ir tarptautinę jurisprudenciją kvalifikuojamos kaip melagingos informacijos pateikimas</a:t>
            </a:r>
          </a:p>
          <a:p>
            <a:pPr algn="just">
              <a:spcBef>
                <a:spcPts val="600"/>
              </a:spcBef>
              <a:buClr>
                <a:srgbClr val="FFD700"/>
              </a:buClr>
              <a:buSzPct val="100000"/>
              <a:defRPr sz="1400">
                <a:solidFill>
                  <a:srgbClr val="FFFFFF"/>
                </a:solidFill>
                <a:latin typeface="Open Sans"/>
                <a:ea typeface="Open Sans"/>
                <a:cs typeface="Open Sans"/>
                <a:sym typeface="Open Sans"/>
              </a:defRPr>
            </a:pPr>
            <a:endParaRPr lang="lt-LT" sz="2000" i="1" dirty="0">
              <a:solidFill>
                <a:schemeClr val="bg1">
                  <a:lumMod val="95000"/>
                </a:schemeClr>
              </a:solidFill>
              <a:latin typeface="+mn-lt"/>
              <a:sym typeface="Open Sans"/>
            </a:endParaRPr>
          </a:p>
        </p:txBody>
      </p:sp>
    </p:spTree>
    <p:extLst>
      <p:ext uri="{BB962C8B-B14F-4D97-AF65-F5344CB8AC3E}">
        <p14:creationId xmlns:p14="http://schemas.microsoft.com/office/powerpoint/2010/main" val="490179996"/>
      </p:ext>
    </p:extLst>
  </p:cSld>
  <p:clrMapOvr>
    <a:masterClrMapping/>
  </p:clrMapOvr>
  <mc:AlternateContent xmlns:mc="http://schemas.openxmlformats.org/markup-compatibility/2006" xmlns:p14="http://schemas.microsoft.com/office/powerpoint/2010/main">
    <mc:Choice Requires="p14">
      <p:transition spd="slow" p14:dur="1200">
        <p:push dir="u"/>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 name="Shape 290"/>
          <p:cNvSpPr/>
          <p:nvPr/>
        </p:nvSpPr>
        <p:spPr>
          <a:xfrm>
            <a:off x="3575720" y="2780928"/>
            <a:ext cx="4824536" cy="1296143"/>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nchor="b">
            <a:normAutofit/>
          </a:bodyPr>
          <a:lstStyle>
            <a:lvl1pPr algn="ctr">
              <a:lnSpc>
                <a:spcPct val="90000"/>
              </a:lnSpc>
              <a:defRPr sz="2800">
                <a:solidFill>
                  <a:srgbClr val="FFFFFF"/>
                </a:solidFill>
                <a:latin typeface="Open Sans"/>
                <a:ea typeface="Open Sans"/>
                <a:cs typeface="Open Sans"/>
                <a:sym typeface="Open Sans"/>
              </a:defRPr>
            </a:lvl1pPr>
          </a:lstStyle>
          <a:p>
            <a:pPr>
              <a:spcBef>
                <a:spcPts val="600"/>
              </a:spcBef>
              <a:buClr>
                <a:srgbClr val="FFD700"/>
              </a:buClr>
              <a:buSzPct val="100000"/>
              <a:defRPr sz="1400">
                <a:solidFill>
                  <a:srgbClr val="FFFFFF"/>
                </a:solidFill>
                <a:latin typeface="Open Sans"/>
                <a:ea typeface="Open Sans"/>
                <a:cs typeface="Open Sans"/>
                <a:sym typeface="Open Sans"/>
              </a:defRPr>
            </a:pPr>
            <a:r>
              <a:rPr lang="lt-LT" sz="2800" dirty="0">
                <a:latin typeface="+mn-lt"/>
              </a:rPr>
              <a:t>Kaip reikia vertinti pateikiamą informaciją, kad ji nebūtų laikoma melaginga?</a:t>
            </a:r>
          </a:p>
        </p:txBody>
      </p:sp>
    </p:spTree>
    <p:extLst>
      <p:ext uri="{BB962C8B-B14F-4D97-AF65-F5344CB8AC3E}">
        <p14:creationId xmlns:p14="http://schemas.microsoft.com/office/powerpoint/2010/main" val="800505296"/>
      </p:ext>
    </p:extLst>
  </p:cSld>
  <p:clrMapOvr>
    <a:masterClrMapping/>
  </p:clrMapOvr>
  <mc:AlternateContent xmlns:mc="http://schemas.openxmlformats.org/markup-compatibility/2006" xmlns:p14="http://schemas.microsoft.com/office/powerpoint/2010/main">
    <mc:Choice Requires="p14">
      <p:transition spd="slow" p14:dur="1200">
        <p14:prism isInverted="1"/>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6" name="image3.jpeg"/>
          <p:cNvPicPr>
            <a:picLocks noGrp="1" noChangeAspect="1"/>
          </p:cNvPicPr>
          <p:nvPr>
            <p:ph type="pic" idx="4294967295"/>
          </p:nvPr>
        </p:nvPicPr>
        <p:blipFill>
          <a:blip r:embed="rId3" cstate="print"/>
          <a:srcRect l="5378" r="5378"/>
          <a:stretch>
            <a:fillRect/>
          </a:stretch>
        </p:blipFill>
        <p:spPr>
          <a:xfrm>
            <a:off x="0" y="0"/>
            <a:ext cx="12192000" cy="6858000"/>
          </a:xfrm>
          <a:prstGeom prst="rect">
            <a:avLst/>
          </a:prstGeom>
        </p:spPr>
      </p:pic>
      <p:sp>
        <p:nvSpPr>
          <p:cNvPr id="177" name="Shape 177"/>
          <p:cNvSpPr/>
          <p:nvPr/>
        </p:nvSpPr>
        <p:spPr>
          <a:xfrm>
            <a:off x="-3" y="17968"/>
            <a:ext cx="12191987" cy="6858000"/>
          </a:xfrm>
          <a:prstGeom prst="rect">
            <a:avLst/>
          </a:prstGeom>
          <a:solidFill>
            <a:srgbClr val="444444">
              <a:alpha val="69000"/>
            </a:srgbClr>
          </a:solidFill>
          <a:ln w="12700">
            <a:miter lim="400000"/>
          </a:ln>
        </p:spPr>
        <p:txBody>
          <a:bodyPr lIns="45718" tIns="45718" rIns="45718" bIns="45718" anchor="ctr"/>
          <a:lstStyle/>
          <a:p>
            <a:pPr algn="ctr">
              <a:defRPr>
                <a:solidFill>
                  <a:srgbClr val="FFFFFF"/>
                </a:solidFill>
                <a:latin typeface="Open Sans"/>
                <a:ea typeface="Open Sans"/>
                <a:cs typeface="Open Sans"/>
                <a:sym typeface="Open Sans"/>
              </a:defRPr>
            </a:pPr>
            <a:endParaRPr dirty="0">
              <a:latin typeface="+mn-lt"/>
            </a:endParaRPr>
          </a:p>
        </p:txBody>
      </p:sp>
      <p:sp>
        <p:nvSpPr>
          <p:cNvPr id="182" name="Shape 182"/>
          <p:cNvSpPr/>
          <p:nvPr/>
        </p:nvSpPr>
        <p:spPr>
          <a:xfrm>
            <a:off x="6096000" y="-1"/>
            <a:ext cx="0" cy="1141934"/>
          </a:xfrm>
          <a:prstGeom prst="line">
            <a:avLst/>
          </a:prstGeom>
          <a:ln w="22225">
            <a:solidFill>
              <a:srgbClr val="FFD700"/>
            </a:solidFill>
            <a:miter/>
            <a:tailEnd type="oval"/>
          </a:ln>
        </p:spPr>
        <p:txBody>
          <a:bodyPr lIns="45718" tIns="45718" rIns="45718" bIns="45718"/>
          <a:lstStyle/>
          <a:p>
            <a:endParaRPr/>
          </a:p>
        </p:txBody>
      </p:sp>
      <p:sp>
        <p:nvSpPr>
          <p:cNvPr id="186" name="Shape 186"/>
          <p:cNvSpPr/>
          <p:nvPr/>
        </p:nvSpPr>
        <p:spPr>
          <a:xfrm>
            <a:off x="485293" y="583276"/>
            <a:ext cx="4925965" cy="420544"/>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nchor="t" anchorCtr="0">
            <a:noAutofit/>
          </a:bodyPr>
          <a:lstStyle>
            <a:lvl1pPr>
              <a:lnSpc>
                <a:spcPct val="90000"/>
              </a:lnSpc>
              <a:defRPr sz="2800">
                <a:solidFill>
                  <a:srgbClr val="FFFFFF"/>
                </a:solidFill>
                <a:latin typeface="Open Sans"/>
                <a:ea typeface="Open Sans"/>
                <a:cs typeface="Open Sans"/>
                <a:sym typeface="Open Sans"/>
              </a:defRPr>
            </a:lvl1pPr>
          </a:lstStyle>
          <a:p>
            <a:r>
              <a:rPr lang="lt-LT" sz="2400" dirty="0">
                <a:latin typeface="+mn-lt"/>
              </a:rPr>
              <a:t>KAIP REIKIA VERTINTI INFORMACIJĄ, KAD JI NEBŪTŲ LAIKOMA MELAGINGA?</a:t>
            </a:r>
          </a:p>
        </p:txBody>
      </p:sp>
      <p:pic>
        <p:nvPicPr>
          <p:cNvPr id="4100" name="Picture 4" descr="C:\Users\Sandra\Desktop\CEE-Attorneys_OJJHnePager_DOV-(3).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62649" y="1003820"/>
            <a:ext cx="266700" cy="276225"/>
          </a:xfrm>
          <a:prstGeom prst="rect">
            <a:avLst/>
          </a:prstGeom>
          <a:noFill/>
          <a:extLst>
            <a:ext uri="{909E8E84-426E-40DD-AFC4-6F175D3DCCD1}">
              <a14:hiddenFill xmlns:a14="http://schemas.microsoft.com/office/drawing/2010/main">
                <a:solidFill>
                  <a:srgbClr val="FFFFFF"/>
                </a:solidFill>
              </a14:hiddenFill>
            </a:ext>
          </a:extLst>
        </p:spPr>
      </p:pic>
      <p:pic>
        <p:nvPicPr>
          <p:cNvPr id="15" name="image4.png"/>
          <p:cNvPicPr>
            <a:picLocks noChangeAspect="1"/>
          </p:cNvPicPr>
          <p:nvPr/>
        </p:nvPicPr>
        <p:blipFill>
          <a:blip r:embed="rId5" cstate="print"/>
          <a:srcRect t="34682" b="39070"/>
          <a:stretch>
            <a:fillRect/>
          </a:stretch>
        </p:blipFill>
        <p:spPr>
          <a:xfrm>
            <a:off x="9181468" y="285961"/>
            <a:ext cx="2459148" cy="484095"/>
          </a:xfrm>
          <a:prstGeom prst="rect">
            <a:avLst/>
          </a:prstGeom>
          <a:ln w="12700">
            <a:miter lim="400000"/>
          </a:ln>
        </p:spPr>
      </p:pic>
      <p:sp>
        <p:nvSpPr>
          <p:cNvPr id="3" name="Shape 179">
            <a:extLst>
              <a:ext uri="{FF2B5EF4-FFF2-40B4-BE49-F238E27FC236}">
                <a16:creationId xmlns:a16="http://schemas.microsoft.com/office/drawing/2014/main" id="{8493EAAC-0213-4883-BF5D-826496035E18}"/>
              </a:ext>
            </a:extLst>
          </p:cNvPr>
          <p:cNvSpPr/>
          <p:nvPr/>
        </p:nvSpPr>
        <p:spPr>
          <a:xfrm>
            <a:off x="5801364" y="1342999"/>
            <a:ext cx="589272" cy="58927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77" y="0"/>
                  <a:pt x="0" y="4877"/>
                  <a:pt x="0" y="10800"/>
                </a:cubicBezTo>
                <a:cubicBezTo>
                  <a:pt x="0" y="16723"/>
                  <a:pt x="4877" y="21600"/>
                  <a:pt x="10800" y="21600"/>
                </a:cubicBezTo>
                <a:cubicBezTo>
                  <a:pt x="16723" y="21600"/>
                  <a:pt x="21600" y="16723"/>
                  <a:pt x="21600" y="10800"/>
                </a:cubicBezTo>
                <a:cubicBezTo>
                  <a:pt x="21600" y="4877"/>
                  <a:pt x="16723" y="0"/>
                  <a:pt x="10800" y="0"/>
                </a:cubicBezTo>
                <a:close/>
                <a:moveTo>
                  <a:pt x="20206" y="10452"/>
                </a:moveTo>
                <a:cubicBezTo>
                  <a:pt x="16026" y="10452"/>
                  <a:pt x="16026" y="10452"/>
                  <a:pt x="16026" y="10452"/>
                </a:cubicBezTo>
                <a:cubicBezTo>
                  <a:pt x="16026" y="8884"/>
                  <a:pt x="15677" y="7490"/>
                  <a:pt x="15155" y="6097"/>
                </a:cubicBezTo>
                <a:cubicBezTo>
                  <a:pt x="16200" y="5748"/>
                  <a:pt x="17071" y="5226"/>
                  <a:pt x="17768" y="4529"/>
                </a:cubicBezTo>
                <a:cubicBezTo>
                  <a:pt x="19161" y="6097"/>
                  <a:pt x="20032" y="8187"/>
                  <a:pt x="20206" y="10452"/>
                </a:cubicBezTo>
                <a:close/>
                <a:moveTo>
                  <a:pt x="10452" y="20206"/>
                </a:moveTo>
                <a:cubicBezTo>
                  <a:pt x="9232" y="19161"/>
                  <a:pt x="8361" y="17942"/>
                  <a:pt x="7490" y="16548"/>
                </a:cubicBezTo>
                <a:cubicBezTo>
                  <a:pt x="8535" y="16200"/>
                  <a:pt x="9406" y="16026"/>
                  <a:pt x="10452" y="16026"/>
                </a:cubicBezTo>
                <a:cubicBezTo>
                  <a:pt x="10452" y="20206"/>
                  <a:pt x="10452" y="20206"/>
                  <a:pt x="10452" y="20206"/>
                </a:cubicBezTo>
                <a:cubicBezTo>
                  <a:pt x="10452" y="20206"/>
                  <a:pt x="10452" y="20206"/>
                  <a:pt x="10452" y="20206"/>
                </a:cubicBezTo>
                <a:close/>
                <a:moveTo>
                  <a:pt x="11148" y="1394"/>
                </a:moveTo>
                <a:cubicBezTo>
                  <a:pt x="12542" y="2439"/>
                  <a:pt x="13587" y="4006"/>
                  <a:pt x="14284" y="5748"/>
                </a:cubicBezTo>
                <a:cubicBezTo>
                  <a:pt x="13239" y="6097"/>
                  <a:pt x="12194" y="6271"/>
                  <a:pt x="11148" y="6271"/>
                </a:cubicBezTo>
                <a:cubicBezTo>
                  <a:pt x="11148" y="1394"/>
                  <a:pt x="11148" y="1394"/>
                  <a:pt x="11148" y="1394"/>
                </a:cubicBezTo>
                <a:cubicBezTo>
                  <a:pt x="11148" y="1394"/>
                  <a:pt x="11148" y="1394"/>
                  <a:pt x="11148" y="1394"/>
                </a:cubicBezTo>
                <a:close/>
                <a:moveTo>
                  <a:pt x="12368" y="1568"/>
                </a:moveTo>
                <a:cubicBezTo>
                  <a:pt x="14284" y="1916"/>
                  <a:pt x="16026" y="2787"/>
                  <a:pt x="17419" y="4006"/>
                </a:cubicBezTo>
                <a:cubicBezTo>
                  <a:pt x="16548" y="4529"/>
                  <a:pt x="15852" y="5052"/>
                  <a:pt x="14981" y="5400"/>
                </a:cubicBezTo>
                <a:cubicBezTo>
                  <a:pt x="14284" y="4006"/>
                  <a:pt x="13413" y="2613"/>
                  <a:pt x="12368" y="1568"/>
                </a:cubicBezTo>
                <a:close/>
                <a:moveTo>
                  <a:pt x="10452" y="1394"/>
                </a:moveTo>
                <a:cubicBezTo>
                  <a:pt x="10452" y="6271"/>
                  <a:pt x="10452" y="6271"/>
                  <a:pt x="10452" y="6271"/>
                </a:cubicBezTo>
                <a:cubicBezTo>
                  <a:pt x="9406" y="6271"/>
                  <a:pt x="8361" y="6097"/>
                  <a:pt x="7316" y="5748"/>
                </a:cubicBezTo>
                <a:cubicBezTo>
                  <a:pt x="8013" y="4006"/>
                  <a:pt x="9058" y="2439"/>
                  <a:pt x="10452" y="1394"/>
                </a:cubicBezTo>
                <a:cubicBezTo>
                  <a:pt x="10452" y="1394"/>
                  <a:pt x="10452" y="1394"/>
                  <a:pt x="10452" y="1394"/>
                </a:cubicBezTo>
                <a:close/>
                <a:moveTo>
                  <a:pt x="6619" y="5400"/>
                </a:moveTo>
                <a:cubicBezTo>
                  <a:pt x="5748" y="5052"/>
                  <a:pt x="5052" y="4529"/>
                  <a:pt x="4181" y="4006"/>
                </a:cubicBezTo>
                <a:cubicBezTo>
                  <a:pt x="5574" y="2787"/>
                  <a:pt x="7316" y="1916"/>
                  <a:pt x="9232" y="1568"/>
                </a:cubicBezTo>
                <a:cubicBezTo>
                  <a:pt x="8187" y="2613"/>
                  <a:pt x="7316" y="4006"/>
                  <a:pt x="6619" y="5400"/>
                </a:cubicBezTo>
                <a:close/>
                <a:moveTo>
                  <a:pt x="6968" y="6271"/>
                </a:moveTo>
                <a:cubicBezTo>
                  <a:pt x="8187" y="6619"/>
                  <a:pt x="9232" y="6968"/>
                  <a:pt x="10452" y="6968"/>
                </a:cubicBezTo>
                <a:cubicBezTo>
                  <a:pt x="10452" y="10452"/>
                  <a:pt x="10452" y="10452"/>
                  <a:pt x="10452" y="10452"/>
                </a:cubicBezTo>
                <a:cubicBezTo>
                  <a:pt x="6271" y="10452"/>
                  <a:pt x="6271" y="10452"/>
                  <a:pt x="6271" y="10452"/>
                </a:cubicBezTo>
                <a:cubicBezTo>
                  <a:pt x="6271" y="9058"/>
                  <a:pt x="6619" y="7665"/>
                  <a:pt x="6968" y="6271"/>
                </a:cubicBezTo>
                <a:close/>
                <a:moveTo>
                  <a:pt x="10452" y="11148"/>
                </a:moveTo>
                <a:cubicBezTo>
                  <a:pt x="10452" y="15329"/>
                  <a:pt x="10452" y="15329"/>
                  <a:pt x="10452" y="15329"/>
                </a:cubicBezTo>
                <a:cubicBezTo>
                  <a:pt x="9406" y="15329"/>
                  <a:pt x="8361" y="15503"/>
                  <a:pt x="7316" y="15852"/>
                </a:cubicBezTo>
                <a:cubicBezTo>
                  <a:pt x="6619" y="14458"/>
                  <a:pt x="6271" y="12890"/>
                  <a:pt x="6271" y="11148"/>
                </a:cubicBezTo>
                <a:lnTo>
                  <a:pt x="10452" y="11148"/>
                </a:lnTo>
                <a:close/>
                <a:moveTo>
                  <a:pt x="9232" y="20032"/>
                </a:moveTo>
                <a:cubicBezTo>
                  <a:pt x="7490" y="19858"/>
                  <a:pt x="5923" y="18987"/>
                  <a:pt x="4703" y="17942"/>
                </a:cubicBezTo>
                <a:cubicBezTo>
                  <a:pt x="5400" y="17419"/>
                  <a:pt x="6097" y="17071"/>
                  <a:pt x="6968" y="16723"/>
                </a:cubicBezTo>
                <a:cubicBezTo>
                  <a:pt x="7490" y="17942"/>
                  <a:pt x="8361" y="19161"/>
                  <a:pt x="9232" y="20032"/>
                </a:cubicBezTo>
                <a:close/>
                <a:moveTo>
                  <a:pt x="11148" y="20206"/>
                </a:moveTo>
                <a:cubicBezTo>
                  <a:pt x="11148" y="16026"/>
                  <a:pt x="11148" y="16026"/>
                  <a:pt x="11148" y="16026"/>
                </a:cubicBezTo>
                <a:cubicBezTo>
                  <a:pt x="12194" y="16026"/>
                  <a:pt x="13065" y="16200"/>
                  <a:pt x="14110" y="16548"/>
                </a:cubicBezTo>
                <a:cubicBezTo>
                  <a:pt x="13239" y="17942"/>
                  <a:pt x="12368" y="19161"/>
                  <a:pt x="11148" y="20206"/>
                </a:cubicBezTo>
                <a:cubicBezTo>
                  <a:pt x="11148" y="20206"/>
                  <a:pt x="11148" y="20206"/>
                  <a:pt x="11148" y="20206"/>
                </a:cubicBezTo>
                <a:close/>
                <a:moveTo>
                  <a:pt x="14632" y="16723"/>
                </a:moveTo>
                <a:cubicBezTo>
                  <a:pt x="15503" y="17071"/>
                  <a:pt x="16200" y="17419"/>
                  <a:pt x="16897" y="17942"/>
                </a:cubicBezTo>
                <a:cubicBezTo>
                  <a:pt x="15677" y="18987"/>
                  <a:pt x="14110" y="19858"/>
                  <a:pt x="12368" y="20032"/>
                </a:cubicBezTo>
                <a:cubicBezTo>
                  <a:pt x="13239" y="19161"/>
                  <a:pt x="14110" y="17942"/>
                  <a:pt x="14632" y="16723"/>
                </a:cubicBezTo>
                <a:close/>
                <a:moveTo>
                  <a:pt x="14284" y="15852"/>
                </a:moveTo>
                <a:cubicBezTo>
                  <a:pt x="13239" y="15503"/>
                  <a:pt x="12194" y="15329"/>
                  <a:pt x="11148" y="15329"/>
                </a:cubicBezTo>
                <a:cubicBezTo>
                  <a:pt x="11148" y="11148"/>
                  <a:pt x="11148" y="11148"/>
                  <a:pt x="11148" y="11148"/>
                </a:cubicBezTo>
                <a:cubicBezTo>
                  <a:pt x="15329" y="11148"/>
                  <a:pt x="15329" y="11148"/>
                  <a:pt x="15329" y="11148"/>
                </a:cubicBezTo>
                <a:cubicBezTo>
                  <a:pt x="15329" y="12890"/>
                  <a:pt x="14981" y="14458"/>
                  <a:pt x="14284" y="15852"/>
                </a:cubicBezTo>
                <a:close/>
                <a:moveTo>
                  <a:pt x="11148" y="10452"/>
                </a:moveTo>
                <a:cubicBezTo>
                  <a:pt x="11148" y="6968"/>
                  <a:pt x="11148" y="6968"/>
                  <a:pt x="11148" y="6968"/>
                </a:cubicBezTo>
                <a:cubicBezTo>
                  <a:pt x="12368" y="6968"/>
                  <a:pt x="13413" y="6619"/>
                  <a:pt x="14632" y="6271"/>
                </a:cubicBezTo>
                <a:cubicBezTo>
                  <a:pt x="14981" y="7665"/>
                  <a:pt x="15329" y="9058"/>
                  <a:pt x="15329" y="10452"/>
                </a:cubicBezTo>
                <a:lnTo>
                  <a:pt x="11148" y="10452"/>
                </a:lnTo>
                <a:close/>
                <a:moveTo>
                  <a:pt x="3832" y="4529"/>
                </a:moveTo>
                <a:cubicBezTo>
                  <a:pt x="4529" y="5226"/>
                  <a:pt x="5400" y="5748"/>
                  <a:pt x="6445" y="6097"/>
                </a:cubicBezTo>
                <a:cubicBezTo>
                  <a:pt x="5923" y="7490"/>
                  <a:pt x="5574" y="8884"/>
                  <a:pt x="5574" y="10452"/>
                </a:cubicBezTo>
                <a:cubicBezTo>
                  <a:pt x="1394" y="10452"/>
                  <a:pt x="1394" y="10452"/>
                  <a:pt x="1394" y="10452"/>
                </a:cubicBezTo>
                <a:cubicBezTo>
                  <a:pt x="1568" y="8187"/>
                  <a:pt x="2439" y="6097"/>
                  <a:pt x="3832" y="4529"/>
                </a:cubicBezTo>
                <a:close/>
                <a:moveTo>
                  <a:pt x="1394" y="11148"/>
                </a:moveTo>
                <a:cubicBezTo>
                  <a:pt x="5574" y="11148"/>
                  <a:pt x="5574" y="11148"/>
                  <a:pt x="5574" y="11148"/>
                </a:cubicBezTo>
                <a:cubicBezTo>
                  <a:pt x="5574" y="12890"/>
                  <a:pt x="5923" y="14632"/>
                  <a:pt x="6619" y="16200"/>
                </a:cubicBezTo>
                <a:cubicBezTo>
                  <a:pt x="5748" y="16548"/>
                  <a:pt x="4877" y="16897"/>
                  <a:pt x="4181" y="17419"/>
                </a:cubicBezTo>
                <a:cubicBezTo>
                  <a:pt x="2613" y="15852"/>
                  <a:pt x="1568" y="13587"/>
                  <a:pt x="1394" y="11148"/>
                </a:cubicBezTo>
                <a:close/>
                <a:moveTo>
                  <a:pt x="17419" y="17419"/>
                </a:moveTo>
                <a:cubicBezTo>
                  <a:pt x="16723" y="16897"/>
                  <a:pt x="15852" y="16548"/>
                  <a:pt x="14981" y="16200"/>
                </a:cubicBezTo>
                <a:cubicBezTo>
                  <a:pt x="15677" y="14632"/>
                  <a:pt x="16026" y="12890"/>
                  <a:pt x="16026" y="11148"/>
                </a:cubicBezTo>
                <a:cubicBezTo>
                  <a:pt x="20206" y="11148"/>
                  <a:pt x="20206" y="11148"/>
                  <a:pt x="20206" y="11148"/>
                </a:cubicBezTo>
                <a:cubicBezTo>
                  <a:pt x="20032" y="13587"/>
                  <a:pt x="18987" y="15852"/>
                  <a:pt x="17419" y="17419"/>
                </a:cubicBezTo>
                <a:close/>
              </a:path>
            </a:pathLst>
          </a:custGeom>
          <a:solidFill>
            <a:srgbClr val="FFD700"/>
          </a:solidFill>
          <a:ln w="12700">
            <a:miter lim="400000"/>
          </a:ln>
        </p:spPr>
        <p:txBody>
          <a:bodyPr lIns="45718" tIns="45718" rIns="45718" bIns="45718"/>
          <a:lstStyle/>
          <a:p>
            <a:pPr>
              <a:defRPr>
                <a:latin typeface="Open Sans"/>
                <a:ea typeface="Open Sans"/>
                <a:cs typeface="Open Sans"/>
                <a:sym typeface="Open Sans"/>
              </a:defRPr>
            </a:pPr>
            <a:endParaRPr/>
          </a:p>
        </p:txBody>
      </p:sp>
      <p:sp>
        <p:nvSpPr>
          <p:cNvPr id="5" name="TextBox 4">
            <a:extLst>
              <a:ext uri="{FF2B5EF4-FFF2-40B4-BE49-F238E27FC236}">
                <a16:creationId xmlns:a16="http://schemas.microsoft.com/office/drawing/2014/main" id="{0DF8703F-5BEA-49F1-81E0-64432C60416E}"/>
              </a:ext>
            </a:extLst>
          </p:cNvPr>
          <p:cNvSpPr txBox="1"/>
          <p:nvPr/>
        </p:nvSpPr>
        <p:spPr>
          <a:xfrm>
            <a:off x="3575720" y="6171934"/>
            <a:ext cx="8062359" cy="40010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lt-LT" sz="2000" b="0" i="0" u="none" strike="noStrike" cap="none" spc="0" normalizeH="0" baseline="0" dirty="0">
                <a:ln>
                  <a:noFill/>
                </a:ln>
                <a:solidFill>
                  <a:schemeClr val="bg1">
                    <a:lumMod val="95000"/>
                  </a:schemeClr>
                </a:solidFill>
                <a:effectLst/>
                <a:uFillTx/>
                <a:latin typeface="+mn-lt"/>
                <a:ea typeface="+mj-ea"/>
                <a:cs typeface="+mj-cs"/>
                <a:sym typeface="Helvetica"/>
              </a:rPr>
              <a:t>VPĮ </a:t>
            </a:r>
            <a:r>
              <a:rPr kumimoji="0" lang="en-US" sz="2000" b="0" i="0" u="none" strike="noStrike" cap="none" spc="0" normalizeH="0" baseline="0" dirty="0">
                <a:ln>
                  <a:noFill/>
                </a:ln>
                <a:solidFill>
                  <a:schemeClr val="bg1">
                    <a:lumMod val="95000"/>
                  </a:schemeClr>
                </a:solidFill>
                <a:effectLst/>
                <a:uFillTx/>
                <a:latin typeface="+mn-lt"/>
                <a:ea typeface="+mj-ea"/>
                <a:cs typeface="+mj-cs"/>
                <a:sym typeface="Helvetica"/>
              </a:rPr>
              <a:t>46 str. 4 d. 4 p.</a:t>
            </a:r>
            <a:r>
              <a:rPr kumimoji="0" lang="lt-LT" sz="2000" b="0" i="0" u="none" strike="noStrike" cap="none" spc="0" normalizeH="0" baseline="0" dirty="0">
                <a:ln>
                  <a:noFill/>
                </a:ln>
                <a:solidFill>
                  <a:schemeClr val="bg1">
                    <a:lumMod val="95000"/>
                  </a:schemeClr>
                </a:solidFill>
                <a:effectLst/>
                <a:uFillTx/>
                <a:latin typeface="+mn-lt"/>
                <a:ea typeface="+mj-ea"/>
                <a:cs typeface="+mj-cs"/>
                <a:sym typeface="Helvetica"/>
              </a:rPr>
              <a:t>, LAT nutartis byloje Nr. </a:t>
            </a:r>
            <a:r>
              <a:rPr lang="lt-LT" sz="2000" dirty="0">
                <a:solidFill>
                  <a:schemeClr val="bg1">
                    <a:lumMod val="95000"/>
                  </a:schemeClr>
                </a:solidFill>
                <a:effectLst/>
                <a:latin typeface="+mn-lt"/>
                <a:ea typeface="Times New Roman" panose="02020603050405020304" pitchFamily="18" charset="0"/>
              </a:rPr>
              <a:t>e3K-3-272-378/2020, </a:t>
            </a:r>
            <a:r>
              <a:rPr lang="en-US" sz="2000" dirty="0">
                <a:solidFill>
                  <a:schemeClr val="bg1">
                    <a:lumMod val="95000"/>
                  </a:schemeClr>
                </a:solidFill>
                <a:effectLst/>
                <a:latin typeface="+mn-lt"/>
                <a:ea typeface="Times New Roman" panose="02020603050405020304" pitchFamily="18" charset="0"/>
              </a:rPr>
              <a:t>133</a:t>
            </a:r>
            <a:r>
              <a:rPr lang="lt-LT" sz="2000" dirty="0">
                <a:solidFill>
                  <a:schemeClr val="bg1">
                    <a:lumMod val="95000"/>
                  </a:schemeClr>
                </a:solidFill>
                <a:effectLst/>
                <a:latin typeface="+mn-lt"/>
                <a:ea typeface="Times New Roman" panose="02020603050405020304" pitchFamily="18" charset="0"/>
              </a:rPr>
              <a:t>, </a:t>
            </a:r>
            <a:r>
              <a:rPr lang="en-US" sz="2000" dirty="0">
                <a:solidFill>
                  <a:schemeClr val="bg1">
                    <a:lumMod val="95000"/>
                  </a:schemeClr>
                </a:solidFill>
                <a:effectLst/>
                <a:latin typeface="+mn-lt"/>
                <a:ea typeface="Times New Roman" panose="02020603050405020304" pitchFamily="18" charset="0"/>
              </a:rPr>
              <a:t>139 p.</a:t>
            </a:r>
            <a:endParaRPr kumimoji="0" lang="en-US" sz="2000" b="0" i="0" u="none" strike="noStrike" cap="none" spc="0" normalizeH="0" baseline="0" dirty="0">
              <a:ln>
                <a:noFill/>
              </a:ln>
              <a:solidFill>
                <a:schemeClr val="bg1">
                  <a:lumMod val="95000"/>
                </a:schemeClr>
              </a:solidFill>
              <a:effectLst/>
              <a:uFillTx/>
              <a:latin typeface="+mn-lt"/>
              <a:ea typeface="+mj-ea"/>
              <a:cs typeface="+mj-cs"/>
              <a:sym typeface="Helvetica"/>
            </a:endParaRPr>
          </a:p>
        </p:txBody>
      </p:sp>
      <p:sp>
        <p:nvSpPr>
          <p:cNvPr id="12" name="Shape 180">
            <a:extLst>
              <a:ext uri="{FF2B5EF4-FFF2-40B4-BE49-F238E27FC236}">
                <a16:creationId xmlns:a16="http://schemas.microsoft.com/office/drawing/2014/main" id="{D3DB7933-1606-4946-AF24-A3D8DF5024E3}"/>
              </a:ext>
            </a:extLst>
          </p:cNvPr>
          <p:cNvSpPr/>
          <p:nvPr/>
        </p:nvSpPr>
        <p:spPr>
          <a:xfrm>
            <a:off x="0" y="1986770"/>
            <a:ext cx="12192003" cy="3867410"/>
          </a:xfrm>
          <a:prstGeom prst="rect">
            <a:avLst/>
          </a:prstGeom>
          <a:solidFill>
            <a:srgbClr val="444444">
              <a:alpha val="51000"/>
            </a:srgbClr>
          </a:solidFill>
          <a:ln w="12700">
            <a:miter lim="400000"/>
          </a:ln>
        </p:spPr>
        <p:txBody>
          <a:bodyPr lIns="45718" tIns="45718" rIns="45718" bIns="45718" anchor="ctr"/>
          <a:lstStyle/>
          <a:p>
            <a:pPr algn="ctr">
              <a:defRPr>
                <a:solidFill>
                  <a:srgbClr val="FFFFFF"/>
                </a:solidFill>
                <a:latin typeface="Open Sans"/>
                <a:ea typeface="Open Sans"/>
                <a:cs typeface="Open Sans"/>
                <a:sym typeface="Open Sans"/>
              </a:defRPr>
            </a:pPr>
            <a:endParaRPr dirty="0"/>
          </a:p>
        </p:txBody>
      </p:sp>
      <p:sp>
        <p:nvSpPr>
          <p:cNvPr id="4" name="Shape 184">
            <a:extLst>
              <a:ext uri="{FF2B5EF4-FFF2-40B4-BE49-F238E27FC236}">
                <a16:creationId xmlns:a16="http://schemas.microsoft.com/office/drawing/2014/main" id="{3BB29163-9D19-4BDE-A5C2-89005E78F6E3}"/>
              </a:ext>
            </a:extLst>
          </p:cNvPr>
          <p:cNvSpPr/>
          <p:nvPr/>
        </p:nvSpPr>
        <p:spPr>
          <a:xfrm>
            <a:off x="139284" y="2150761"/>
            <a:ext cx="11646729" cy="3631759"/>
          </a:xfrm>
          <a:prstGeom prst="rect">
            <a:avLst/>
          </a:prstGeom>
          <a:ln w="12700">
            <a:miter lim="400000"/>
          </a:ln>
          <a:extLst>
            <a:ext uri="{C572A759-6A51-4108-AA02-DFA0A04FC94B}">
              <ma14:wrappingTextBoxFlag xmlns="" xmlns:ma14="http://schemas.microsoft.com/office/mac/drawingml/2011/main" val="1"/>
            </a:ext>
          </a:extLst>
        </p:spPr>
        <p:txBody>
          <a:bodyPr wrap="square" lIns="45718" tIns="45718" rIns="45718" bIns="45718">
            <a:spAutoFit/>
          </a:bodyPr>
          <a:lstStyle/>
          <a:p>
            <a:pPr marL="285750" indent="-285750" algn="just">
              <a:spcBef>
                <a:spcPts val="600"/>
              </a:spcBef>
              <a:buClr>
                <a:schemeClr val="bg1"/>
              </a:buClr>
              <a:buSzPct val="100000"/>
              <a:buFont typeface="Arial"/>
              <a:buChar char="•"/>
              <a:defRPr sz="1400">
                <a:solidFill>
                  <a:srgbClr val="FFFFFF"/>
                </a:solidFill>
                <a:latin typeface="Open Sans"/>
                <a:ea typeface="Open Sans"/>
                <a:cs typeface="Open Sans"/>
                <a:sym typeface="Open Sans"/>
              </a:defRPr>
            </a:pPr>
            <a:r>
              <a:rPr lang="lt-LT" sz="2000" dirty="0">
                <a:solidFill>
                  <a:schemeClr val="bg1">
                    <a:lumMod val="95000"/>
                  </a:schemeClr>
                </a:solidFill>
                <a:latin typeface="+mn-lt"/>
                <a:sym typeface="Open Sans"/>
              </a:rPr>
              <a:t>Naujausia LAT praktika: </a:t>
            </a:r>
            <a:r>
              <a:rPr lang="lt-LT" sz="2000" b="1" dirty="0">
                <a:solidFill>
                  <a:schemeClr val="bg1">
                    <a:lumMod val="95000"/>
                  </a:schemeClr>
                </a:solidFill>
                <a:latin typeface="+mn-lt"/>
                <a:sym typeface="Open Sans"/>
              </a:rPr>
              <a:t>B</a:t>
            </a:r>
            <a:r>
              <a:rPr lang="lt-LT" sz="2000" b="1" i="0" dirty="0">
                <a:solidFill>
                  <a:schemeClr val="bg1">
                    <a:lumMod val="95000"/>
                  </a:schemeClr>
                </a:solidFill>
                <a:effectLst/>
                <a:latin typeface="+mn-lt"/>
              </a:rPr>
              <a:t>ūtent tiekėjas turės įrodyti, jog jo informacija nėra melaginga.</a:t>
            </a:r>
          </a:p>
          <a:p>
            <a:pPr algn="just">
              <a:spcBef>
                <a:spcPts val="600"/>
              </a:spcBef>
              <a:buClr>
                <a:schemeClr val="bg1"/>
              </a:buClr>
              <a:buSzPct val="100000"/>
              <a:defRPr sz="1400">
                <a:solidFill>
                  <a:srgbClr val="FFFFFF"/>
                </a:solidFill>
                <a:latin typeface="Open Sans"/>
                <a:ea typeface="Open Sans"/>
                <a:cs typeface="Open Sans"/>
                <a:sym typeface="Open Sans"/>
              </a:defRPr>
            </a:pPr>
            <a:endParaRPr lang="lt-LT" sz="2000" b="1" dirty="0">
              <a:solidFill>
                <a:schemeClr val="bg1">
                  <a:lumMod val="95000"/>
                </a:schemeClr>
              </a:solidFill>
              <a:latin typeface="+mn-lt"/>
              <a:sym typeface="Open Sans"/>
            </a:endParaRPr>
          </a:p>
          <a:p>
            <a:pPr marL="285750" indent="-285750" algn="just">
              <a:spcBef>
                <a:spcPts val="600"/>
              </a:spcBef>
              <a:buClr>
                <a:schemeClr val="bg1"/>
              </a:buClr>
              <a:buSzPct val="100000"/>
              <a:buFont typeface="Arial"/>
              <a:buChar char="•"/>
              <a:defRPr sz="1400">
                <a:solidFill>
                  <a:srgbClr val="FFFFFF"/>
                </a:solidFill>
                <a:latin typeface="Open Sans"/>
                <a:ea typeface="Open Sans"/>
                <a:cs typeface="Open Sans"/>
                <a:sym typeface="Open Sans"/>
              </a:defRPr>
            </a:pPr>
            <a:r>
              <a:rPr lang="lt-LT" sz="2000" dirty="0">
                <a:solidFill>
                  <a:schemeClr val="bg1">
                    <a:lumMod val="95000"/>
                  </a:schemeClr>
                </a:solidFill>
                <a:latin typeface="+mn-lt"/>
                <a:sym typeface="Open Sans"/>
              </a:rPr>
              <a:t>Prieš teikiant VPĮ </a:t>
            </a:r>
            <a:r>
              <a:rPr lang="en-US" sz="2000" dirty="0">
                <a:solidFill>
                  <a:schemeClr val="bg1">
                    <a:lumMod val="95000"/>
                  </a:schemeClr>
                </a:solidFill>
                <a:latin typeface="+mn-lt"/>
                <a:sym typeface="Open Sans"/>
              </a:rPr>
              <a:t>46 </a:t>
            </a:r>
            <a:r>
              <a:rPr lang="en-US" sz="2000" dirty="0" err="1">
                <a:solidFill>
                  <a:schemeClr val="bg1">
                    <a:lumMod val="95000"/>
                  </a:schemeClr>
                </a:solidFill>
                <a:latin typeface="+mn-lt"/>
                <a:sym typeface="Open Sans"/>
              </a:rPr>
              <a:t>ir</a:t>
            </a:r>
            <a:r>
              <a:rPr lang="en-US" sz="2000" dirty="0">
                <a:solidFill>
                  <a:schemeClr val="bg1">
                    <a:lumMod val="95000"/>
                  </a:schemeClr>
                </a:solidFill>
                <a:latin typeface="+mn-lt"/>
                <a:sym typeface="Open Sans"/>
              </a:rPr>
              <a:t> 47 str. </a:t>
            </a:r>
            <a:r>
              <a:rPr lang="lt-LT" sz="2000" dirty="0">
                <a:solidFill>
                  <a:schemeClr val="bg1">
                    <a:lumMod val="95000"/>
                  </a:schemeClr>
                </a:solidFill>
                <a:latin typeface="+mn-lt"/>
                <a:sym typeface="Open Sans"/>
              </a:rPr>
              <a:t>numatytą informaciją tiekėjas turi patikrinti, ar tiekėjas dėl pateikiamos PO informacijos galės </a:t>
            </a:r>
            <a:r>
              <a:rPr lang="lt-LT" sz="2000" b="0" i="0" dirty="0">
                <a:solidFill>
                  <a:schemeClr val="bg1">
                    <a:lumMod val="95000"/>
                  </a:schemeClr>
                </a:solidFill>
                <a:effectLst/>
                <a:latin typeface="+mn-lt"/>
              </a:rPr>
              <a:t>pateikti patvirtinančius ją dokumentus, reikalaujamus pagal VPĮ 50 str.</a:t>
            </a:r>
            <a:r>
              <a:rPr lang="en-US" sz="2000" b="0" i="0" dirty="0">
                <a:solidFill>
                  <a:schemeClr val="bg1">
                    <a:lumMod val="95000"/>
                  </a:schemeClr>
                </a:solidFill>
                <a:effectLst/>
                <a:latin typeface="+mn-lt"/>
              </a:rPr>
              <a:t> </a:t>
            </a:r>
          </a:p>
          <a:p>
            <a:pPr algn="just">
              <a:spcBef>
                <a:spcPts val="600"/>
              </a:spcBef>
              <a:buClr>
                <a:schemeClr val="bg1"/>
              </a:buClr>
              <a:buSzPct val="100000"/>
              <a:defRPr sz="1400">
                <a:solidFill>
                  <a:srgbClr val="FFFFFF"/>
                </a:solidFill>
                <a:latin typeface="Open Sans"/>
                <a:ea typeface="Open Sans"/>
                <a:cs typeface="Open Sans"/>
                <a:sym typeface="Open Sans"/>
              </a:defRPr>
            </a:pPr>
            <a:endParaRPr lang="lt-LT" sz="2000" b="0" i="0" dirty="0">
              <a:solidFill>
                <a:schemeClr val="bg1">
                  <a:lumMod val="95000"/>
                </a:schemeClr>
              </a:solidFill>
              <a:effectLst/>
              <a:latin typeface="+mn-lt"/>
            </a:endParaRPr>
          </a:p>
          <a:p>
            <a:pPr marL="285750" indent="-285750" algn="just">
              <a:spcBef>
                <a:spcPts val="600"/>
              </a:spcBef>
              <a:buClr>
                <a:schemeClr val="bg1"/>
              </a:buClr>
              <a:buSzPct val="100000"/>
              <a:buFont typeface="Arial"/>
              <a:buChar char="•"/>
              <a:defRPr sz="1400">
                <a:solidFill>
                  <a:srgbClr val="FFFFFF"/>
                </a:solidFill>
                <a:latin typeface="Open Sans"/>
                <a:ea typeface="Open Sans"/>
                <a:cs typeface="Open Sans"/>
                <a:sym typeface="Open Sans"/>
              </a:defRPr>
            </a:pPr>
            <a:r>
              <a:rPr lang="lt-LT" sz="2000" dirty="0">
                <a:solidFill>
                  <a:schemeClr val="bg1">
                    <a:lumMod val="95000"/>
                  </a:schemeClr>
                </a:solidFill>
                <a:latin typeface="+mn-lt"/>
              </a:rPr>
              <a:t>Informacijos teisingumą tiekėjas gali patvirtinti objektyvia, patikrinama informacija, kuri yra pakankama perkančiajai organizacijai spręsti dėl </a:t>
            </a:r>
            <a:r>
              <a:rPr lang="en-US" sz="2000" dirty="0" err="1">
                <a:solidFill>
                  <a:schemeClr val="bg1">
                    <a:lumMod val="95000"/>
                  </a:schemeClr>
                </a:solidFill>
                <a:latin typeface="+mn-lt"/>
              </a:rPr>
              <a:t>tiek</a:t>
            </a:r>
            <a:r>
              <a:rPr lang="lt-LT" sz="2000" dirty="0">
                <a:solidFill>
                  <a:schemeClr val="bg1">
                    <a:lumMod val="95000"/>
                  </a:schemeClr>
                </a:solidFill>
                <a:latin typeface="+mn-lt"/>
              </a:rPr>
              <a:t>ėjo nešalinimo iš viešojo pirkimo procedūrų.</a:t>
            </a:r>
          </a:p>
          <a:p>
            <a:pPr algn="just">
              <a:spcBef>
                <a:spcPts val="600"/>
              </a:spcBef>
              <a:buClr>
                <a:schemeClr val="bg1"/>
              </a:buClr>
              <a:buSzPct val="100000"/>
              <a:defRPr sz="1400">
                <a:solidFill>
                  <a:srgbClr val="FFFFFF"/>
                </a:solidFill>
                <a:latin typeface="Open Sans"/>
                <a:ea typeface="Open Sans"/>
                <a:cs typeface="Open Sans"/>
                <a:sym typeface="Open Sans"/>
              </a:defRPr>
            </a:pPr>
            <a:endParaRPr lang="lt-LT" sz="2000" dirty="0">
              <a:solidFill>
                <a:schemeClr val="bg1">
                  <a:lumMod val="95000"/>
                </a:schemeClr>
              </a:solidFill>
              <a:latin typeface="+mn-lt"/>
            </a:endParaRPr>
          </a:p>
          <a:p>
            <a:pPr marL="285750" indent="-285750" algn="just">
              <a:spcBef>
                <a:spcPts val="600"/>
              </a:spcBef>
              <a:buClr>
                <a:schemeClr val="bg1"/>
              </a:buClr>
              <a:buSzPct val="100000"/>
              <a:buFont typeface="Arial"/>
              <a:buChar char="•"/>
              <a:defRPr sz="1400">
                <a:solidFill>
                  <a:srgbClr val="FFFFFF"/>
                </a:solidFill>
                <a:latin typeface="Open Sans"/>
                <a:ea typeface="Open Sans"/>
                <a:cs typeface="Open Sans"/>
                <a:sym typeface="Open Sans"/>
              </a:defRPr>
            </a:pPr>
            <a:r>
              <a:rPr lang="lt-LT" sz="2000" dirty="0">
                <a:solidFill>
                  <a:schemeClr val="bg1">
                    <a:lumMod val="95000"/>
                  </a:schemeClr>
                </a:solidFill>
                <a:latin typeface="+mn-lt"/>
                <a:sym typeface="Open Sans"/>
              </a:rPr>
              <a:t>Tiekėjo pateikti kvalifikaciją pagrindžiantys dokumentai turi leisti daryti vienareikšmišką išvadą dėl tiekėjo pašalinimo pagrindų nebuvimo ir/ar kvalifikacijos atitikties konkurso sąlygose nustatytiems reikalavimams.</a:t>
            </a:r>
            <a:endParaRPr lang="lt-LT" sz="2000" dirty="0">
              <a:solidFill>
                <a:schemeClr val="bg1">
                  <a:lumMod val="95000"/>
                </a:schemeClr>
              </a:solidFill>
              <a:latin typeface="+mn-lt"/>
            </a:endParaRPr>
          </a:p>
        </p:txBody>
      </p:sp>
    </p:spTree>
    <p:extLst>
      <p:ext uri="{BB962C8B-B14F-4D97-AF65-F5344CB8AC3E}">
        <p14:creationId xmlns:p14="http://schemas.microsoft.com/office/powerpoint/2010/main" val="3519512968"/>
      </p:ext>
    </p:extLst>
  </p:cSld>
  <p:clrMapOvr>
    <a:masterClrMapping/>
  </p:clrMapOvr>
  <mc:AlternateContent xmlns:mc="http://schemas.openxmlformats.org/markup-compatibility/2006" xmlns:p14="http://schemas.microsoft.com/office/powerpoint/2010/main">
    <mc:Choice Requires="p14">
      <p:transition spd="slow" p14:dur="1200">
        <p:push dir="u"/>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6" name="image3.jpeg"/>
          <p:cNvPicPr>
            <a:picLocks noGrp="1" noChangeAspect="1"/>
          </p:cNvPicPr>
          <p:nvPr>
            <p:ph type="pic" idx="4294967295"/>
          </p:nvPr>
        </p:nvPicPr>
        <p:blipFill>
          <a:blip r:embed="rId3" cstate="print"/>
          <a:srcRect l="5378" r="5378"/>
          <a:stretch>
            <a:fillRect/>
          </a:stretch>
        </p:blipFill>
        <p:spPr>
          <a:xfrm>
            <a:off x="0" y="0"/>
            <a:ext cx="12192000" cy="6858000"/>
          </a:xfrm>
          <a:prstGeom prst="rect">
            <a:avLst/>
          </a:prstGeom>
        </p:spPr>
      </p:pic>
      <p:sp>
        <p:nvSpPr>
          <p:cNvPr id="177" name="Shape 177"/>
          <p:cNvSpPr/>
          <p:nvPr/>
        </p:nvSpPr>
        <p:spPr>
          <a:xfrm>
            <a:off x="-3" y="17968"/>
            <a:ext cx="12191987" cy="6858000"/>
          </a:xfrm>
          <a:prstGeom prst="rect">
            <a:avLst/>
          </a:prstGeom>
          <a:solidFill>
            <a:srgbClr val="444444">
              <a:alpha val="69000"/>
            </a:srgbClr>
          </a:solidFill>
          <a:ln w="12700">
            <a:miter lim="400000"/>
          </a:ln>
        </p:spPr>
        <p:txBody>
          <a:bodyPr lIns="45718" tIns="45718" rIns="45718" bIns="45718" anchor="ctr"/>
          <a:lstStyle/>
          <a:p>
            <a:pPr algn="ctr">
              <a:defRPr>
                <a:solidFill>
                  <a:srgbClr val="FFFFFF"/>
                </a:solidFill>
                <a:latin typeface="Open Sans"/>
                <a:ea typeface="Open Sans"/>
                <a:cs typeface="Open Sans"/>
                <a:sym typeface="Open Sans"/>
              </a:defRPr>
            </a:pPr>
            <a:endParaRPr dirty="0">
              <a:latin typeface="+mn-lt"/>
            </a:endParaRPr>
          </a:p>
        </p:txBody>
      </p:sp>
      <p:sp>
        <p:nvSpPr>
          <p:cNvPr id="182" name="Shape 182"/>
          <p:cNvSpPr/>
          <p:nvPr/>
        </p:nvSpPr>
        <p:spPr>
          <a:xfrm>
            <a:off x="6096000" y="-1"/>
            <a:ext cx="0" cy="1141934"/>
          </a:xfrm>
          <a:prstGeom prst="line">
            <a:avLst/>
          </a:prstGeom>
          <a:ln w="22225">
            <a:solidFill>
              <a:srgbClr val="FFD700"/>
            </a:solidFill>
            <a:miter/>
            <a:tailEnd type="oval"/>
          </a:ln>
        </p:spPr>
        <p:txBody>
          <a:bodyPr lIns="45718" tIns="45718" rIns="45718" bIns="45718"/>
          <a:lstStyle/>
          <a:p>
            <a:endParaRPr/>
          </a:p>
        </p:txBody>
      </p:sp>
      <p:sp>
        <p:nvSpPr>
          <p:cNvPr id="186" name="Shape 186"/>
          <p:cNvSpPr/>
          <p:nvPr/>
        </p:nvSpPr>
        <p:spPr>
          <a:xfrm>
            <a:off x="485293" y="583276"/>
            <a:ext cx="4925965" cy="420544"/>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nchor="t" anchorCtr="0">
            <a:noAutofit/>
          </a:bodyPr>
          <a:lstStyle>
            <a:lvl1pPr>
              <a:lnSpc>
                <a:spcPct val="90000"/>
              </a:lnSpc>
              <a:defRPr sz="2800">
                <a:solidFill>
                  <a:srgbClr val="FFFFFF"/>
                </a:solidFill>
                <a:latin typeface="Open Sans"/>
                <a:ea typeface="Open Sans"/>
                <a:cs typeface="Open Sans"/>
                <a:sym typeface="Open Sans"/>
              </a:defRPr>
            </a:lvl1pPr>
          </a:lstStyle>
          <a:p>
            <a:r>
              <a:rPr lang="lt-LT" sz="2400" dirty="0">
                <a:latin typeface="+mn-lt"/>
              </a:rPr>
              <a:t>KAIP REIKIA VERTINTI INFORMACIJĄ, KAD JI NEBŪTŲ LAIKOMA MELAGINGA?</a:t>
            </a:r>
          </a:p>
        </p:txBody>
      </p:sp>
      <p:pic>
        <p:nvPicPr>
          <p:cNvPr id="4100" name="Picture 4" descr="C:\Users\Sandra\Desktop\CEE-Attorneys_OJJHnePager_DOV-(3).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62649" y="1003820"/>
            <a:ext cx="266700" cy="276225"/>
          </a:xfrm>
          <a:prstGeom prst="rect">
            <a:avLst/>
          </a:prstGeom>
          <a:noFill/>
          <a:extLst>
            <a:ext uri="{909E8E84-426E-40DD-AFC4-6F175D3DCCD1}">
              <a14:hiddenFill xmlns:a14="http://schemas.microsoft.com/office/drawing/2010/main">
                <a:solidFill>
                  <a:srgbClr val="FFFFFF"/>
                </a:solidFill>
              </a14:hiddenFill>
            </a:ext>
          </a:extLst>
        </p:spPr>
      </p:pic>
      <p:pic>
        <p:nvPicPr>
          <p:cNvPr id="15" name="image4.png"/>
          <p:cNvPicPr>
            <a:picLocks noChangeAspect="1"/>
          </p:cNvPicPr>
          <p:nvPr/>
        </p:nvPicPr>
        <p:blipFill>
          <a:blip r:embed="rId5" cstate="print"/>
          <a:srcRect t="34682" b="39070"/>
          <a:stretch>
            <a:fillRect/>
          </a:stretch>
        </p:blipFill>
        <p:spPr>
          <a:xfrm>
            <a:off x="9181468" y="285961"/>
            <a:ext cx="2459148" cy="484095"/>
          </a:xfrm>
          <a:prstGeom prst="rect">
            <a:avLst/>
          </a:prstGeom>
          <a:ln w="12700">
            <a:miter lim="400000"/>
          </a:ln>
        </p:spPr>
      </p:pic>
      <p:sp>
        <p:nvSpPr>
          <p:cNvPr id="3" name="Shape 179">
            <a:extLst>
              <a:ext uri="{FF2B5EF4-FFF2-40B4-BE49-F238E27FC236}">
                <a16:creationId xmlns:a16="http://schemas.microsoft.com/office/drawing/2014/main" id="{8493EAAC-0213-4883-BF5D-826496035E18}"/>
              </a:ext>
            </a:extLst>
          </p:cNvPr>
          <p:cNvSpPr/>
          <p:nvPr/>
        </p:nvSpPr>
        <p:spPr>
          <a:xfrm>
            <a:off x="5801364" y="1342999"/>
            <a:ext cx="589272" cy="58927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77" y="0"/>
                  <a:pt x="0" y="4877"/>
                  <a:pt x="0" y="10800"/>
                </a:cubicBezTo>
                <a:cubicBezTo>
                  <a:pt x="0" y="16723"/>
                  <a:pt x="4877" y="21600"/>
                  <a:pt x="10800" y="21600"/>
                </a:cubicBezTo>
                <a:cubicBezTo>
                  <a:pt x="16723" y="21600"/>
                  <a:pt x="21600" y="16723"/>
                  <a:pt x="21600" y="10800"/>
                </a:cubicBezTo>
                <a:cubicBezTo>
                  <a:pt x="21600" y="4877"/>
                  <a:pt x="16723" y="0"/>
                  <a:pt x="10800" y="0"/>
                </a:cubicBezTo>
                <a:close/>
                <a:moveTo>
                  <a:pt x="20206" y="10452"/>
                </a:moveTo>
                <a:cubicBezTo>
                  <a:pt x="16026" y="10452"/>
                  <a:pt x="16026" y="10452"/>
                  <a:pt x="16026" y="10452"/>
                </a:cubicBezTo>
                <a:cubicBezTo>
                  <a:pt x="16026" y="8884"/>
                  <a:pt x="15677" y="7490"/>
                  <a:pt x="15155" y="6097"/>
                </a:cubicBezTo>
                <a:cubicBezTo>
                  <a:pt x="16200" y="5748"/>
                  <a:pt x="17071" y="5226"/>
                  <a:pt x="17768" y="4529"/>
                </a:cubicBezTo>
                <a:cubicBezTo>
                  <a:pt x="19161" y="6097"/>
                  <a:pt x="20032" y="8187"/>
                  <a:pt x="20206" y="10452"/>
                </a:cubicBezTo>
                <a:close/>
                <a:moveTo>
                  <a:pt x="10452" y="20206"/>
                </a:moveTo>
                <a:cubicBezTo>
                  <a:pt x="9232" y="19161"/>
                  <a:pt x="8361" y="17942"/>
                  <a:pt x="7490" y="16548"/>
                </a:cubicBezTo>
                <a:cubicBezTo>
                  <a:pt x="8535" y="16200"/>
                  <a:pt x="9406" y="16026"/>
                  <a:pt x="10452" y="16026"/>
                </a:cubicBezTo>
                <a:cubicBezTo>
                  <a:pt x="10452" y="20206"/>
                  <a:pt x="10452" y="20206"/>
                  <a:pt x="10452" y="20206"/>
                </a:cubicBezTo>
                <a:cubicBezTo>
                  <a:pt x="10452" y="20206"/>
                  <a:pt x="10452" y="20206"/>
                  <a:pt x="10452" y="20206"/>
                </a:cubicBezTo>
                <a:close/>
                <a:moveTo>
                  <a:pt x="11148" y="1394"/>
                </a:moveTo>
                <a:cubicBezTo>
                  <a:pt x="12542" y="2439"/>
                  <a:pt x="13587" y="4006"/>
                  <a:pt x="14284" y="5748"/>
                </a:cubicBezTo>
                <a:cubicBezTo>
                  <a:pt x="13239" y="6097"/>
                  <a:pt x="12194" y="6271"/>
                  <a:pt x="11148" y="6271"/>
                </a:cubicBezTo>
                <a:cubicBezTo>
                  <a:pt x="11148" y="1394"/>
                  <a:pt x="11148" y="1394"/>
                  <a:pt x="11148" y="1394"/>
                </a:cubicBezTo>
                <a:cubicBezTo>
                  <a:pt x="11148" y="1394"/>
                  <a:pt x="11148" y="1394"/>
                  <a:pt x="11148" y="1394"/>
                </a:cubicBezTo>
                <a:close/>
                <a:moveTo>
                  <a:pt x="12368" y="1568"/>
                </a:moveTo>
                <a:cubicBezTo>
                  <a:pt x="14284" y="1916"/>
                  <a:pt x="16026" y="2787"/>
                  <a:pt x="17419" y="4006"/>
                </a:cubicBezTo>
                <a:cubicBezTo>
                  <a:pt x="16548" y="4529"/>
                  <a:pt x="15852" y="5052"/>
                  <a:pt x="14981" y="5400"/>
                </a:cubicBezTo>
                <a:cubicBezTo>
                  <a:pt x="14284" y="4006"/>
                  <a:pt x="13413" y="2613"/>
                  <a:pt x="12368" y="1568"/>
                </a:cubicBezTo>
                <a:close/>
                <a:moveTo>
                  <a:pt x="10452" y="1394"/>
                </a:moveTo>
                <a:cubicBezTo>
                  <a:pt x="10452" y="6271"/>
                  <a:pt x="10452" y="6271"/>
                  <a:pt x="10452" y="6271"/>
                </a:cubicBezTo>
                <a:cubicBezTo>
                  <a:pt x="9406" y="6271"/>
                  <a:pt x="8361" y="6097"/>
                  <a:pt x="7316" y="5748"/>
                </a:cubicBezTo>
                <a:cubicBezTo>
                  <a:pt x="8013" y="4006"/>
                  <a:pt x="9058" y="2439"/>
                  <a:pt x="10452" y="1394"/>
                </a:cubicBezTo>
                <a:cubicBezTo>
                  <a:pt x="10452" y="1394"/>
                  <a:pt x="10452" y="1394"/>
                  <a:pt x="10452" y="1394"/>
                </a:cubicBezTo>
                <a:close/>
                <a:moveTo>
                  <a:pt x="6619" y="5400"/>
                </a:moveTo>
                <a:cubicBezTo>
                  <a:pt x="5748" y="5052"/>
                  <a:pt x="5052" y="4529"/>
                  <a:pt x="4181" y="4006"/>
                </a:cubicBezTo>
                <a:cubicBezTo>
                  <a:pt x="5574" y="2787"/>
                  <a:pt x="7316" y="1916"/>
                  <a:pt x="9232" y="1568"/>
                </a:cubicBezTo>
                <a:cubicBezTo>
                  <a:pt x="8187" y="2613"/>
                  <a:pt x="7316" y="4006"/>
                  <a:pt x="6619" y="5400"/>
                </a:cubicBezTo>
                <a:close/>
                <a:moveTo>
                  <a:pt x="6968" y="6271"/>
                </a:moveTo>
                <a:cubicBezTo>
                  <a:pt x="8187" y="6619"/>
                  <a:pt x="9232" y="6968"/>
                  <a:pt x="10452" y="6968"/>
                </a:cubicBezTo>
                <a:cubicBezTo>
                  <a:pt x="10452" y="10452"/>
                  <a:pt x="10452" y="10452"/>
                  <a:pt x="10452" y="10452"/>
                </a:cubicBezTo>
                <a:cubicBezTo>
                  <a:pt x="6271" y="10452"/>
                  <a:pt x="6271" y="10452"/>
                  <a:pt x="6271" y="10452"/>
                </a:cubicBezTo>
                <a:cubicBezTo>
                  <a:pt x="6271" y="9058"/>
                  <a:pt x="6619" y="7665"/>
                  <a:pt x="6968" y="6271"/>
                </a:cubicBezTo>
                <a:close/>
                <a:moveTo>
                  <a:pt x="10452" y="11148"/>
                </a:moveTo>
                <a:cubicBezTo>
                  <a:pt x="10452" y="15329"/>
                  <a:pt x="10452" y="15329"/>
                  <a:pt x="10452" y="15329"/>
                </a:cubicBezTo>
                <a:cubicBezTo>
                  <a:pt x="9406" y="15329"/>
                  <a:pt x="8361" y="15503"/>
                  <a:pt x="7316" y="15852"/>
                </a:cubicBezTo>
                <a:cubicBezTo>
                  <a:pt x="6619" y="14458"/>
                  <a:pt x="6271" y="12890"/>
                  <a:pt x="6271" y="11148"/>
                </a:cubicBezTo>
                <a:lnTo>
                  <a:pt x="10452" y="11148"/>
                </a:lnTo>
                <a:close/>
                <a:moveTo>
                  <a:pt x="9232" y="20032"/>
                </a:moveTo>
                <a:cubicBezTo>
                  <a:pt x="7490" y="19858"/>
                  <a:pt x="5923" y="18987"/>
                  <a:pt x="4703" y="17942"/>
                </a:cubicBezTo>
                <a:cubicBezTo>
                  <a:pt x="5400" y="17419"/>
                  <a:pt x="6097" y="17071"/>
                  <a:pt x="6968" y="16723"/>
                </a:cubicBezTo>
                <a:cubicBezTo>
                  <a:pt x="7490" y="17942"/>
                  <a:pt x="8361" y="19161"/>
                  <a:pt x="9232" y="20032"/>
                </a:cubicBezTo>
                <a:close/>
                <a:moveTo>
                  <a:pt x="11148" y="20206"/>
                </a:moveTo>
                <a:cubicBezTo>
                  <a:pt x="11148" y="16026"/>
                  <a:pt x="11148" y="16026"/>
                  <a:pt x="11148" y="16026"/>
                </a:cubicBezTo>
                <a:cubicBezTo>
                  <a:pt x="12194" y="16026"/>
                  <a:pt x="13065" y="16200"/>
                  <a:pt x="14110" y="16548"/>
                </a:cubicBezTo>
                <a:cubicBezTo>
                  <a:pt x="13239" y="17942"/>
                  <a:pt x="12368" y="19161"/>
                  <a:pt x="11148" y="20206"/>
                </a:cubicBezTo>
                <a:cubicBezTo>
                  <a:pt x="11148" y="20206"/>
                  <a:pt x="11148" y="20206"/>
                  <a:pt x="11148" y="20206"/>
                </a:cubicBezTo>
                <a:close/>
                <a:moveTo>
                  <a:pt x="14632" y="16723"/>
                </a:moveTo>
                <a:cubicBezTo>
                  <a:pt x="15503" y="17071"/>
                  <a:pt x="16200" y="17419"/>
                  <a:pt x="16897" y="17942"/>
                </a:cubicBezTo>
                <a:cubicBezTo>
                  <a:pt x="15677" y="18987"/>
                  <a:pt x="14110" y="19858"/>
                  <a:pt x="12368" y="20032"/>
                </a:cubicBezTo>
                <a:cubicBezTo>
                  <a:pt x="13239" y="19161"/>
                  <a:pt x="14110" y="17942"/>
                  <a:pt x="14632" y="16723"/>
                </a:cubicBezTo>
                <a:close/>
                <a:moveTo>
                  <a:pt x="14284" y="15852"/>
                </a:moveTo>
                <a:cubicBezTo>
                  <a:pt x="13239" y="15503"/>
                  <a:pt x="12194" y="15329"/>
                  <a:pt x="11148" y="15329"/>
                </a:cubicBezTo>
                <a:cubicBezTo>
                  <a:pt x="11148" y="11148"/>
                  <a:pt x="11148" y="11148"/>
                  <a:pt x="11148" y="11148"/>
                </a:cubicBezTo>
                <a:cubicBezTo>
                  <a:pt x="15329" y="11148"/>
                  <a:pt x="15329" y="11148"/>
                  <a:pt x="15329" y="11148"/>
                </a:cubicBezTo>
                <a:cubicBezTo>
                  <a:pt x="15329" y="12890"/>
                  <a:pt x="14981" y="14458"/>
                  <a:pt x="14284" y="15852"/>
                </a:cubicBezTo>
                <a:close/>
                <a:moveTo>
                  <a:pt x="11148" y="10452"/>
                </a:moveTo>
                <a:cubicBezTo>
                  <a:pt x="11148" y="6968"/>
                  <a:pt x="11148" y="6968"/>
                  <a:pt x="11148" y="6968"/>
                </a:cubicBezTo>
                <a:cubicBezTo>
                  <a:pt x="12368" y="6968"/>
                  <a:pt x="13413" y="6619"/>
                  <a:pt x="14632" y="6271"/>
                </a:cubicBezTo>
                <a:cubicBezTo>
                  <a:pt x="14981" y="7665"/>
                  <a:pt x="15329" y="9058"/>
                  <a:pt x="15329" y="10452"/>
                </a:cubicBezTo>
                <a:lnTo>
                  <a:pt x="11148" y="10452"/>
                </a:lnTo>
                <a:close/>
                <a:moveTo>
                  <a:pt x="3832" y="4529"/>
                </a:moveTo>
                <a:cubicBezTo>
                  <a:pt x="4529" y="5226"/>
                  <a:pt x="5400" y="5748"/>
                  <a:pt x="6445" y="6097"/>
                </a:cubicBezTo>
                <a:cubicBezTo>
                  <a:pt x="5923" y="7490"/>
                  <a:pt x="5574" y="8884"/>
                  <a:pt x="5574" y="10452"/>
                </a:cubicBezTo>
                <a:cubicBezTo>
                  <a:pt x="1394" y="10452"/>
                  <a:pt x="1394" y="10452"/>
                  <a:pt x="1394" y="10452"/>
                </a:cubicBezTo>
                <a:cubicBezTo>
                  <a:pt x="1568" y="8187"/>
                  <a:pt x="2439" y="6097"/>
                  <a:pt x="3832" y="4529"/>
                </a:cubicBezTo>
                <a:close/>
                <a:moveTo>
                  <a:pt x="1394" y="11148"/>
                </a:moveTo>
                <a:cubicBezTo>
                  <a:pt x="5574" y="11148"/>
                  <a:pt x="5574" y="11148"/>
                  <a:pt x="5574" y="11148"/>
                </a:cubicBezTo>
                <a:cubicBezTo>
                  <a:pt x="5574" y="12890"/>
                  <a:pt x="5923" y="14632"/>
                  <a:pt x="6619" y="16200"/>
                </a:cubicBezTo>
                <a:cubicBezTo>
                  <a:pt x="5748" y="16548"/>
                  <a:pt x="4877" y="16897"/>
                  <a:pt x="4181" y="17419"/>
                </a:cubicBezTo>
                <a:cubicBezTo>
                  <a:pt x="2613" y="15852"/>
                  <a:pt x="1568" y="13587"/>
                  <a:pt x="1394" y="11148"/>
                </a:cubicBezTo>
                <a:close/>
                <a:moveTo>
                  <a:pt x="17419" y="17419"/>
                </a:moveTo>
                <a:cubicBezTo>
                  <a:pt x="16723" y="16897"/>
                  <a:pt x="15852" y="16548"/>
                  <a:pt x="14981" y="16200"/>
                </a:cubicBezTo>
                <a:cubicBezTo>
                  <a:pt x="15677" y="14632"/>
                  <a:pt x="16026" y="12890"/>
                  <a:pt x="16026" y="11148"/>
                </a:cubicBezTo>
                <a:cubicBezTo>
                  <a:pt x="20206" y="11148"/>
                  <a:pt x="20206" y="11148"/>
                  <a:pt x="20206" y="11148"/>
                </a:cubicBezTo>
                <a:cubicBezTo>
                  <a:pt x="20032" y="13587"/>
                  <a:pt x="18987" y="15852"/>
                  <a:pt x="17419" y="17419"/>
                </a:cubicBezTo>
                <a:close/>
              </a:path>
            </a:pathLst>
          </a:custGeom>
          <a:solidFill>
            <a:srgbClr val="FFD700"/>
          </a:solidFill>
          <a:ln w="12700">
            <a:miter lim="400000"/>
          </a:ln>
        </p:spPr>
        <p:txBody>
          <a:bodyPr lIns="45718" tIns="45718" rIns="45718" bIns="45718"/>
          <a:lstStyle/>
          <a:p>
            <a:pPr>
              <a:defRPr>
                <a:latin typeface="Open Sans"/>
                <a:ea typeface="Open Sans"/>
                <a:cs typeface="Open Sans"/>
                <a:sym typeface="Open Sans"/>
              </a:defRPr>
            </a:pPr>
            <a:endParaRPr/>
          </a:p>
        </p:txBody>
      </p:sp>
      <p:sp>
        <p:nvSpPr>
          <p:cNvPr id="5" name="TextBox 4">
            <a:extLst>
              <a:ext uri="{FF2B5EF4-FFF2-40B4-BE49-F238E27FC236}">
                <a16:creationId xmlns:a16="http://schemas.microsoft.com/office/drawing/2014/main" id="{0DF8703F-5BEA-49F1-81E0-64432C60416E}"/>
              </a:ext>
            </a:extLst>
          </p:cNvPr>
          <p:cNvSpPr txBox="1"/>
          <p:nvPr/>
        </p:nvSpPr>
        <p:spPr>
          <a:xfrm>
            <a:off x="7029567" y="6171934"/>
            <a:ext cx="4608512" cy="40010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lt-LT" sz="2000" b="0" i="0" u="none" strike="noStrike" cap="none" spc="0" normalizeH="0" baseline="0" dirty="0">
                <a:ln>
                  <a:noFill/>
                </a:ln>
                <a:solidFill>
                  <a:schemeClr val="bg1">
                    <a:lumMod val="95000"/>
                  </a:schemeClr>
                </a:solidFill>
                <a:effectLst/>
                <a:uFillTx/>
                <a:latin typeface="+mn-lt"/>
                <a:ea typeface="+mj-ea"/>
                <a:cs typeface="+mj-cs"/>
                <a:sym typeface="Helvetica"/>
              </a:rPr>
              <a:t>LAT nutartis byloje Nr.</a:t>
            </a:r>
            <a:r>
              <a:rPr kumimoji="0" lang="lt-LT" sz="2000" b="0" i="0" u="none" strike="noStrike" cap="none" spc="0" normalizeH="0" baseline="0" dirty="0">
                <a:ln>
                  <a:noFill/>
                </a:ln>
                <a:solidFill>
                  <a:schemeClr val="bg1">
                    <a:lumMod val="95000"/>
                  </a:schemeClr>
                </a:solidFill>
                <a:uFillTx/>
                <a:latin typeface="+mn-lt"/>
                <a:cs typeface="+mj-cs"/>
                <a:sym typeface="Helvetica"/>
              </a:rPr>
              <a:t> </a:t>
            </a:r>
            <a:r>
              <a:rPr lang="lt-LT" sz="2000" dirty="0">
                <a:solidFill>
                  <a:schemeClr val="bg1">
                    <a:lumMod val="95000"/>
                  </a:schemeClr>
                </a:solidFill>
                <a:effectLst/>
                <a:latin typeface="+mn-lt"/>
                <a:ea typeface="Times New Roman" panose="02020603050405020304" pitchFamily="18" charset="0"/>
              </a:rPr>
              <a:t>e3K-3-272-378/2020</a:t>
            </a:r>
            <a:endParaRPr kumimoji="0" lang="en-US" sz="2000" b="0" i="0" u="none" strike="noStrike" cap="none" spc="0" normalizeH="0" baseline="0" dirty="0">
              <a:ln>
                <a:noFill/>
              </a:ln>
              <a:solidFill>
                <a:schemeClr val="bg1">
                  <a:lumMod val="95000"/>
                </a:schemeClr>
              </a:solidFill>
              <a:effectLst/>
              <a:uFillTx/>
              <a:latin typeface="+mn-lt"/>
              <a:ea typeface="+mj-ea"/>
              <a:cs typeface="+mj-cs"/>
              <a:sym typeface="Helvetica"/>
            </a:endParaRPr>
          </a:p>
        </p:txBody>
      </p:sp>
      <p:sp>
        <p:nvSpPr>
          <p:cNvPr id="12" name="Shape 180">
            <a:extLst>
              <a:ext uri="{FF2B5EF4-FFF2-40B4-BE49-F238E27FC236}">
                <a16:creationId xmlns:a16="http://schemas.microsoft.com/office/drawing/2014/main" id="{8AABA346-B41C-024E-9EBE-C2C824D450EB}"/>
              </a:ext>
            </a:extLst>
          </p:cNvPr>
          <p:cNvSpPr/>
          <p:nvPr/>
        </p:nvSpPr>
        <p:spPr>
          <a:xfrm>
            <a:off x="0" y="1986770"/>
            <a:ext cx="12192003" cy="3867410"/>
          </a:xfrm>
          <a:prstGeom prst="rect">
            <a:avLst/>
          </a:prstGeom>
          <a:solidFill>
            <a:srgbClr val="444444">
              <a:alpha val="51000"/>
            </a:srgbClr>
          </a:solidFill>
          <a:ln w="12700">
            <a:miter lim="400000"/>
          </a:ln>
        </p:spPr>
        <p:txBody>
          <a:bodyPr lIns="45718" tIns="45718" rIns="45718" bIns="45718" anchor="ctr"/>
          <a:lstStyle/>
          <a:p>
            <a:pPr algn="ctr">
              <a:defRPr>
                <a:solidFill>
                  <a:srgbClr val="FFFFFF"/>
                </a:solidFill>
                <a:latin typeface="Open Sans"/>
                <a:ea typeface="Open Sans"/>
                <a:cs typeface="Open Sans"/>
                <a:sym typeface="Open Sans"/>
              </a:defRPr>
            </a:pPr>
            <a:endParaRPr dirty="0"/>
          </a:p>
        </p:txBody>
      </p:sp>
      <p:sp>
        <p:nvSpPr>
          <p:cNvPr id="4" name="Shape 184">
            <a:extLst>
              <a:ext uri="{FF2B5EF4-FFF2-40B4-BE49-F238E27FC236}">
                <a16:creationId xmlns:a16="http://schemas.microsoft.com/office/drawing/2014/main" id="{3BB29163-9D19-4BDE-A5C2-89005E78F6E3}"/>
              </a:ext>
            </a:extLst>
          </p:cNvPr>
          <p:cNvSpPr/>
          <p:nvPr/>
        </p:nvSpPr>
        <p:spPr>
          <a:xfrm>
            <a:off x="139284" y="2358647"/>
            <a:ext cx="11933380" cy="2323709"/>
          </a:xfrm>
          <a:prstGeom prst="rect">
            <a:avLst/>
          </a:prstGeom>
          <a:ln w="12700">
            <a:miter lim="400000"/>
          </a:ln>
          <a:extLst>
            <a:ext uri="{C572A759-6A51-4108-AA02-DFA0A04FC94B}">
              <ma14:wrappingTextBoxFlag xmlns="" xmlns:ma14="http://schemas.microsoft.com/office/mac/drawingml/2011/main" val="1"/>
            </a:ext>
          </a:extLst>
        </p:spPr>
        <p:txBody>
          <a:bodyPr wrap="square" lIns="45718" tIns="45718" rIns="45718" bIns="45718">
            <a:spAutoFit/>
          </a:bodyPr>
          <a:lstStyle/>
          <a:p>
            <a:pPr algn="just">
              <a:spcBef>
                <a:spcPts val="600"/>
              </a:spcBef>
              <a:buClr>
                <a:srgbClr val="FFD700"/>
              </a:buClr>
              <a:buSzPct val="100000"/>
              <a:defRPr sz="1400">
                <a:solidFill>
                  <a:srgbClr val="FFFFFF"/>
                </a:solidFill>
                <a:latin typeface="Open Sans"/>
                <a:ea typeface="Open Sans"/>
                <a:cs typeface="Open Sans"/>
                <a:sym typeface="Open Sans"/>
              </a:defRPr>
            </a:pPr>
            <a:r>
              <a:rPr lang="lt-LT" sz="2000" b="0" i="0" dirty="0">
                <a:solidFill>
                  <a:schemeClr val="bg1">
                    <a:lumMod val="95000"/>
                  </a:schemeClr>
                </a:solidFill>
                <a:effectLst/>
                <a:latin typeface="+mn-lt"/>
              </a:rPr>
              <a:t>Prieš deklaruodamas atitiktį pašalinimo pagrindų nebuvimui ir/ar </a:t>
            </a:r>
            <a:r>
              <a:rPr lang="lt-LT" sz="2000" dirty="0">
                <a:solidFill>
                  <a:schemeClr val="bg1">
                    <a:lumMod val="95000"/>
                  </a:schemeClr>
                </a:solidFill>
                <a:latin typeface="+mn-lt"/>
              </a:rPr>
              <a:t>kvalifikaciniams reikalavimams, tiekėjas privalo iš anksto (prieš teikdamas pasiūlymą) įsitikinti šios informacijos teisingumu, pagrįstu atitinkamais faktiniais duomenimis. Tokio išankstinio patikrinimo metu tiekėjas pats turi įsitikinti, ar turi pakankamai faktinių duomenų (objektyvių, nuo tiekėjo valios nepriklausančių įrodymų), kurių pagrindu PO galėtų įvertinti tiekėjo atitiktį pašalinimo pagrindų nebuvimo reikalavimams ir/ar kvalifikaciją, jei šis tiekėjas būtų pripažintas konkurso laimėtoju.</a:t>
            </a:r>
          </a:p>
          <a:p>
            <a:pPr algn="just">
              <a:spcBef>
                <a:spcPts val="600"/>
              </a:spcBef>
              <a:buClr>
                <a:srgbClr val="FFD700"/>
              </a:buClr>
              <a:buSzPct val="100000"/>
              <a:defRPr sz="1400">
                <a:solidFill>
                  <a:srgbClr val="FFFFFF"/>
                </a:solidFill>
                <a:latin typeface="Open Sans"/>
                <a:ea typeface="Open Sans"/>
                <a:cs typeface="Open Sans"/>
                <a:sym typeface="Open Sans"/>
              </a:defRPr>
            </a:pPr>
            <a:endParaRPr lang="lt-LT" sz="2000" dirty="0">
              <a:solidFill>
                <a:schemeClr val="bg1">
                  <a:lumMod val="95000"/>
                </a:schemeClr>
              </a:solidFill>
              <a:latin typeface="+mn-lt"/>
              <a:sym typeface="Open Sans"/>
            </a:endParaRPr>
          </a:p>
        </p:txBody>
      </p:sp>
    </p:spTree>
    <p:extLst>
      <p:ext uri="{BB962C8B-B14F-4D97-AF65-F5344CB8AC3E}">
        <p14:creationId xmlns:p14="http://schemas.microsoft.com/office/powerpoint/2010/main" val="481552439"/>
      </p:ext>
    </p:extLst>
  </p:cSld>
  <p:clrMapOvr>
    <a:masterClrMapping/>
  </p:clrMapOvr>
  <mc:AlternateContent xmlns:mc="http://schemas.openxmlformats.org/markup-compatibility/2006" xmlns:p14="http://schemas.microsoft.com/office/powerpoint/2010/main">
    <mc:Choice Requires="p14">
      <p:transition spd="slow" p14:dur="1200">
        <p:push dir="u"/>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6" name="image3.jpeg"/>
          <p:cNvPicPr>
            <a:picLocks noGrp="1" noChangeAspect="1"/>
          </p:cNvPicPr>
          <p:nvPr>
            <p:ph type="pic" idx="4294967295"/>
          </p:nvPr>
        </p:nvPicPr>
        <p:blipFill>
          <a:blip r:embed="rId3" cstate="print"/>
          <a:srcRect l="5378" r="5378"/>
          <a:stretch>
            <a:fillRect/>
          </a:stretch>
        </p:blipFill>
        <p:spPr>
          <a:xfrm>
            <a:off x="0" y="0"/>
            <a:ext cx="12192000" cy="6858000"/>
          </a:xfrm>
          <a:prstGeom prst="rect">
            <a:avLst/>
          </a:prstGeom>
        </p:spPr>
      </p:pic>
      <p:sp>
        <p:nvSpPr>
          <p:cNvPr id="177" name="Shape 177"/>
          <p:cNvSpPr/>
          <p:nvPr/>
        </p:nvSpPr>
        <p:spPr>
          <a:xfrm>
            <a:off x="-3" y="-2"/>
            <a:ext cx="12192000" cy="6858000"/>
          </a:xfrm>
          <a:prstGeom prst="rect">
            <a:avLst/>
          </a:prstGeom>
          <a:solidFill>
            <a:srgbClr val="444444">
              <a:alpha val="69000"/>
            </a:srgbClr>
          </a:solidFill>
          <a:ln w="12700">
            <a:miter lim="400000"/>
          </a:ln>
        </p:spPr>
        <p:txBody>
          <a:bodyPr lIns="45718" tIns="45718" rIns="45718" bIns="45718" anchor="ctr"/>
          <a:lstStyle/>
          <a:p>
            <a:pPr algn="ctr">
              <a:defRPr>
                <a:solidFill>
                  <a:srgbClr val="FFFFFF"/>
                </a:solidFill>
                <a:latin typeface="Open Sans"/>
                <a:ea typeface="Open Sans"/>
                <a:cs typeface="Open Sans"/>
                <a:sym typeface="Open Sans"/>
              </a:defRPr>
            </a:pPr>
            <a:endParaRPr dirty="0">
              <a:latin typeface="+mn-lt"/>
            </a:endParaRPr>
          </a:p>
        </p:txBody>
      </p:sp>
      <p:sp>
        <p:nvSpPr>
          <p:cNvPr id="182" name="Shape 182"/>
          <p:cNvSpPr/>
          <p:nvPr/>
        </p:nvSpPr>
        <p:spPr>
          <a:xfrm>
            <a:off x="6096000" y="-1"/>
            <a:ext cx="0" cy="1141934"/>
          </a:xfrm>
          <a:prstGeom prst="line">
            <a:avLst/>
          </a:prstGeom>
          <a:ln w="22225">
            <a:solidFill>
              <a:srgbClr val="FFD700"/>
            </a:solidFill>
            <a:miter/>
            <a:tailEnd type="oval"/>
          </a:ln>
        </p:spPr>
        <p:txBody>
          <a:bodyPr lIns="45718" tIns="45718" rIns="45718" bIns="45718"/>
          <a:lstStyle/>
          <a:p>
            <a:endParaRPr/>
          </a:p>
        </p:txBody>
      </p:sp>
      <p:sp>
        <p:nvSpPr>
          <p:cNvPr id="186" name="Shape 186"/>
          <p:cNvSpPr/>
          <p:nvPr/>
        </p:nvSpPr>
        <p:spPr>
          <a:xfrm>
            <a:off x="485293" y="583276"/>
            <a:ext cx="4925965" cy="420544"/>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nchor="t" anchorCtr="0">
            <a:noAutofit/>
          </a:bodyPr>
          <a:lstStyle>
            <a:lvl1pPr>
              <a:lnSpc>
                <a:spcPct val="90000"/>
              </a:lnSpc>
              <a:defRPr sz="2800">
                <a:solidFill>
                  <a:srgbClr val="FFFFFF"/>
                </a:solidFill>
                <a:latin typeface="Open Sans"/>
                <a:ea typeface="Open Sans"/>
                <a:cs typeface="Open Sans"/>
                <a:sym typeface="Open Sans"/>
              </a:defRPr>
            </a:lvl1pPr>
          </a:lstStyle>
          <a:p>
            <a:pPr>
              <a:spcBef>
                <a:spcPts val="600"/>
              </a:spcBef>
              <a:buClr>
                <a:srgbClr val="FFD700"/>
              </a:buClr>
              <a:buSzPct val="100000"/>
              <a:defRPr sz="1400">
                <a:solidFill>
                  <a:srgbClr val="FFFFFF"/>
                </a:solidFill>
                <a:latin typeface="Open Sans"/>
                <a:ea typeface="Open Sans"/>
                <a:cs typeface="Open Sans"/>
                <a:sym typeface="Open Sans"/>
              </a:defRPr>
            </a:pPr>
            <a:r>
              <a:rPr lang="lt-LT" sz="2400" dirty="0">
                <a:latin typeface="+mn-lt"/>
              </a:rPr>
              <a:t>KĄ BŪTINA PADARYTI </a:t>
            </a:r>
          </a:p>
          <a:p>
            <a:pPr>
              <a:spcBef>
                <a:spcPts val="600"/>
              </a:spcBef>
              <a:buClr>
                <a:srgbClr val="FFD700"/>
              </a:buClr>
              <a:buSzPct val="100000"/>
              <a:defRPr sz="1400">
                <a:solidFill>
                  <a:srgbClr val="FFFFFF"/>
                </a:solidFill>
                <a:latin typeface="Open Sans"/>
                <a:ea typeface="Open Sans"/>
                <a:cs typeface="Open Sans"/>
                <a:sym typeface="Open Sans"/>
              </a:defRPr>
            </a:pPr>
            <a:r>
              <a:rPr lang="lt-LT" sz="2400" dirty="0">
                <a:latin typeface="+mn-lt"/>
              </a:rPr>
              <a:t>DALYVAUJANT PIRKIME</a:t>
            </a:r>
          </a:p>
        </p:txBody>
      </p:sp>
      <p:pic>
        <p:nvPicPr>
          <p:cNvPr id="4100" name="Picture 4" descr="C:\Users\Sandra\Desktop\CEE-Attorneys_OJJHnePager_DOV-(3).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62649" y="1003820"/>
            <a:ext cx="266700" cy="276225"/>
          </a:xfrm>
          <a:prstGeom prst="rect">
            <a:avLst/>
          </a:prstGeom>
          <a:noFill/>
          <a:extLst>
            <a:ext uri="{909E8E84-426E-40DD-AFC4-6F175D3DCCD1}">
              <a14:hiddenFill xmlns:a14="http://schemas.microsoft.com/office/drawing/2010/main">
                <a:solidFill>
                  <a:srgbClr val="FFFFFF"/>
                </a:solidFill>
              </a14:hiddenFill>
            </a:ext>
          </a:extLst>
        </p:spPr>
      </p:pic>
      <p:pic>
        <p:nvPicPr>
          <p:cNvPr id="15" name="image4.png"/>
          <p:cNvPicPr>
            <a:picLocks noChangeAspect="1"/>
          </p:cNvPicPr>
          <p:nvPr/>
        </p:nvPicPr>
        <p:blipFill>
          <a:blip r:embed="rId5" cstate="print"/>
          <a:srcRect t="34682" b="39070"/>
          <a:stretch>
            <a:fillRect/>
          </a:stretch>
        </p:blipFill>
        <p:spPr>
          <a:xfrm>
            <a:off x="9181468" y="285961"/>
            <a:ext cx="2459148" cy="484095"/>
          </a:xfrm>
          <a:prstGeom prst="rect">
            <a:avLst/>
          </a:prstGeom>
          <a:ln w="12700">
            <a:miter lim="400000"/>
          </a:ln>
        </p:spPr>
      </p:pic>
      <p:sp>
        <p:nvSpPr>
          <p:cNvPr id="4" name="Shape 184">
            <a:extLst>
              <a:ext uri="{FF2B5EF4-FFF2-40B4-BE49-F238E27FC236}">
                <a16:creationId xmlns:a16="http://schemas.microsoft.com/office/drawing/2014/main" id="{3BB29163-9D19-4BDE-A5C2-89005E78F6E3}"/>
              </a:ext>
            </a:extLst>
          </p:cNvPr>
          <p:cNvSpPr/>
          <p:nvPr/>
        </p:nvSpPr>
        <p:spPr>
          <a:xfrm>
            <a:off x="272633" y="2089061"/>
            <a:ext cx="11646729" cy="400105"/>
          </a:xfrm>
          <a:prstGeom prst="rect">
            <a:avLst/>
          </a:prstGeom>
          <a:ln w="12700">
            <a:miter lim="400000"/>
          </a:ln>
          <a:extLst>
            <a:ext uri="{C572A759-6A51-4108-AA02-DFA0A04FC94B}">
              <ma14:wrappingTextBoxFlag xmlns="" xmlns:ma14="http://schemas.microsoft.com/office/mac/drawingml/2011/main" val="1"/>
            </a:ext>
          </a:extLst>
        </p:spPr>
        <p:txBody>
          <a:bodyPr wrap="square" lIns="45718" tIns="45718" rIns="45718" bIns="45718">
            <a:spAutoFit/>
          </a:bodyPr>
          <a:lstStyle/>
          <a:p>
            <a:pPr>
              <a:spcBef>
                <a:spcPts val="600"/>
              </a:spcBef>
              <a:buClr>
                <a:srgbClr val="FFD700"/>
              </a:buClr>
              <a:buSzPct val="100000"/>
              <a:defRPr sz="1400">
                <a:solidFill>
                  <a:srgbClr val="FFFFFF"/>
                </a:solidFill>
                <a:latin typeface="Open Sans"/>
                <a:ea typeface="Open Sans"/>
                <a:cs typeface="Open Sans"/>
                <a:sym typeface="Open Sans"/>
              </a:defRPr>
            </a:pPr>
            <a:endParaRPr lang="lt-LT" sz="2000" i="1" dirty="0">
              <a:solidFill>
                <a:schemeClr val="bg1">
                  <a:lumMod val="95000"/>
                </a:schemeClr>
              </a:solidFill>
              <a:latin typeface="+mn-lt"/>
              <a:sym typeface="Open Sans"/>
            </a:endParaRPr>
          </a:p>
        </p:txBody>
      </p:sp>
      <p:sp>
        <p:nvSpPr>
          <p:cNvPr id="11" name="Shape 180">
            <a:extLst>
              <a:ext uri="{FF2B5EF4-FFF2-40B4-BE49-F238E27FC236}">
                <a16:creationId xmlns:a16="http://schemas.microsoft.com/office/drawing/2014/main" id="{78107D4C-8576-1E4C-B7CB-8DBDBEA48F36}"/>
              </a:ext>
            </a:extLst>
          </p:cNvPr>
          <p:cNvSpPr/>
          <p:nvPr/>
        </p:nvSpPr>
        <p:spPr>
          <a:xfrm>
            <a:off x="0" y="1986770"/>
            <a:ext cx="12192003" cy="3867410"/>
          </a:xfrm>
          <a:prstGeom prst="rect">
            <a:avLst/>
          </a:prstGeom>
          <a:solidFill>
            <a:srgbClr val="444444">
              <a:alpha val="51000"/>
            </a:srgbClr>
          </a:solidFill>
          <a:ln w="12700">
            <a:miter lim="400000"/>
          </a:ln>
        </p:spPr>
        <p:txBody>
          <a:bodyPr lIns="45718" tIns="45718" rIns="45718" bIns="45718" anchor="ctr"/>
          <a:lstStyle/>
          <a:p>
            <a:pPr algn="ctr">
              <a:defRPr>
                <a:solidFill>
                  <a:srgbClr val="FFFFFF"/>
                </a:solidFill>
                <a:latin typeface="Open Sans"/>
                <a:ea typeface="Open Sans"/>
                <a:cs typeface="Open Sans"/>
                <a:sym typeface="Open Sans"/>
              </a:defRPr>
            </a:pPr>
            <a:endParaRPr dirty="0"/>
          </a:p>
        </p:txBody>
      </p:sp>
      <p:sp>
        <p:nvSpPr>
          <p:cNvPr id="2" name="TextBox 1">
            <a:extLst>
              <a:ext uri="{FF2B5EF4-FFF2-40B4-BE49-F238E27FC236}">
                <a16:creationId xmlns:a16="http://schemas.microsoft.com/office/drawing/2014/main" id="{13FFA458-695B-7340-A0EE-DC632F5ECCA1}"/>
              </a:ext>
            </a:extLst>
          </p:cNvPr>
          <p:cNvSpPr txBox="1"/>
          <p:nvPr/>
        </p:nvSpPr>
        <p:spPr>
          <a:xfrm>
            <a:off x="0" y="2089061"/>
            <a:ext cx="12180871" cy="290848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342900" indent="-342900" algn="just">
              <a:spcBef>
                <a:spcPts val="600"/>
              </a:spcBef>
              <a:buClr>
                <a:schemeClr val="bg1"/>
              </a:buClr>
              <a:buSzPct val="100000"/>
              <a:buFont typeface="Arial" panose="020B0604020202020204" pitchFamily="34" charset="0"/>
              <a:buChar char="•"/>
              <a:defRPr sz="1400">
                <a:solidFill>
                  <a:srgbClr val="FFFFFF"/>
                </a:solidFill>
                <a:latin typeface="Open Sans"/>
                <a:ea typeface="Open Sans"/>
                <a:cs typeface="Open Sans"/>
                <a:sym typeface="Open Sans"/>
              </a:defRPr>
            </a:pPr>
            <a:r>
              <a:rPr lang="lt-LT" sz="2000" dirty="0">
                <a:solidFill>
                  <a:schemeClr val="bg1">
                    <a:lumMod val="95000"/>
                  </a:schemeClr>
                </a:solidFill>
                <a:ea typeface="Open Sans"/>
                <a:cs typeface="Open Sans"/>
                <a:sym typeface="Open Sans"/>
              </a:rPr>
              <a:t>Prieš pasiūlymo pateikimą pasidaryti sąrašą turimų dokumentų, kurie įrodo atitiktį reikalavimams;</a:t>
            </a:r>
          </a:p>
          <a:p>
            <a:pPr algn="just">
              <a:spcBef>
                <a:spcPts val="600"/>
              </a:spcBef>
              <a:buClr>
                <a:srgbClr val="FFD700"/>
              </a:buClr>
              <a:buSzPct val="100000"/>
              <a:defRPr sz="1400">
                <a:solidFill>
                  <a:srgbClr val="FFFFFF"/>
                </a:solidFill>
                <a:latin typeface="Open Sans"/>
                <a:ea typeface="Open Sans"/>
                <a:cs typeface="Open Sans"/>
                <a:sym typeface="Open Sans"/>
              </a:defRPr>
            </a:pPr>
            <a:endParaRPr lang="lt-LT" sz="2000" dirty="0">
              <a:solidFill>
                <a:schemeClr val="bg1">
                  <a:lumMod val="95000"/>
                </a:schemeClr>
              </a:solidFill>
              <a:ea typeface="Open Sans"/>
              <a:cs typeface="Open Sans"/>
              <a:sym typeface="Open Sans"/>
            </a:endParaRPr>
          </a:p>
          <a:p>
            <a:pPr marL="342900" indent="-342900" algn="just">
              <a:spcBef>
                <a:spcPts val="600"/>
              </a:spcBef>
              <a:buClr>
                <a:schemeClr val="bg1"/>
              </a:buClr>
              <a:buSzPct val="100000"/>
              <a:buFont typeface="Arial" panose="020B0604020202020204" pitchFamily="34" charset="0"/>
              <a:buChar char="•"/>
              <a:defRPr sz="1400">
                <a:solidFill>
                  <a:srgbClr val="FFFFFF"/>
                </a:solidFill>
                <a:latin typeface="Open Sans"/>
                <a:ea typeface="Open Sans"/>
                <a:cs typeface="Open Sans"/>
                <a:sym typeface="Open Sans"/>
              </a:defRPr>
            </a:pPr>
            <a:r>
              <a:rPr lang="lt-LT" sz="2000" dirty="0">
                <a:solidFill>
                  <a:schemeClr val="bg1">
                    <a:lumMod val="95000"/>
                  </a:schemeClr>
                </a:solidFill>
                <a:ea typeface="Open Sans"/>
                <a:cs typeface="Open Sans"/>
                <a:sym typeface="Open Sans"/>
              </a:rPr>
              <a:t>Prieš pasiūlymo pateikimą įsivertinti kokių dokumentų reikalavimų atitikties įrodymui trūksta ir ar tokie dokumentai gali būti gauti;</a:t>
            </a:r>
          </a:p>
          <a:p>
            <a:pPr marL="342900" indent="-342900" algn="just">
              <a:spcBef>
                <a:spcPts val="600"/>
              </a:spcBef>
              <a:buClr>
                <a:srgbClr val="FFD700"/>
              </a:buClr>
              <a:buSzPct val="100000"/>
              <a:buFontTx/>
              <a:buChar char="-"/>
              <a:defRPr sz="1400">
                <a:solidFill>
                  <a:srgbClr val="FFFFFF"/>
                </a:solidFill>
                <a:latin typeface="Open Sans"/>
                <a:ea typeface="Open Sans"/>
                <a:cs typeface="Open Sans"/>
                <a:sym typeface="Open Sans"/>
              </a:defRPr>
            </a:pPr>
            <a:endParaRPr lang="lt-LT" sz="2000" dirty="0">
              <a:solidFill>
                <a:schemeClr val="bg1">
                  <a:lumMod val="95000"/>
                </a:schemeClr>
              </a:solidFill>
              <a:ea typeface="Open Sans"/>
              <a:cs typeface="Open Sans"/>
              <a:sym typeface="Open Sans"/>
            </a:endParaRPr>
          </a:p>
          <a:p>
            <a:pPr marL="342900" indent="-342900" algn="just">
              <a:spcBef>
                <a:spcPts val="600"/>
              </a:spcBef>
              <a:buClr>
                <a:schemeClr val="bg1"/>
              </a:buClr>
              <a:buSzPct val="100000"/>
              <a:buFont typeface="Arial" panose="020B0604020202020204" pitchFamily="34" charset="0"/>
              <a:buChar char="•"/>
              <a:defRPr sz="1400">
                <a:solidFill>
                  <a:srgbClr val="FFFFFF"/>
                </a:solidFill>
                <a:latin typeface="Open Sans"/>
                <a:ea typeface="Open Sans"/>
                <a:cs typeface="Open Sans"/>
                <a:sym typeface="Open Sans"/>
              </a:defRPr>
            </a:pPr>
            <a:r>
              <a:rPr lang="lt-LT" sz="2000" dirty="0">
                <a:solidFill>
                  <a:schemeClr val="bg1">
                    <a:lumMod val="95000"/>
                  </a:schemeClr>
                </a:solidFill>
                <a:ea typeface="Open Sans"/>
                <a:cs typeface="Open Sans"/>
                <a:sym typeface="Open Sans"/>
              </a:rPr>
              <a:t>Jei trūkstamų dokumentų gavimo tikimybė maža, o alternatyvos jiems nėra pakankamai aiškios savo turiniu, svarstyti ar tokiame pirkime verta dalyvauti.</a:t>
            </a:r>
          </a:p>
          <a:p>
            <a:pPr marL="0" marR="0" indent="0" algn="l" defTabSz="914400" rtl="0" fontAlgn="auto" latinLnBrk="0" hangingPunct="0">
              <a:lnSpc>
                <a:spcPct val="100000"/>
              </a:lnSpc>
              <a:spcBef>
                <a:spcPts val="0"/>
              </a:spcBef>
              <a:spcAft>
                <a:spcPts val="0"/>
              </a:spcAft>
              <a:buClrTx/>
              <a:buSzTx/>
              <a:buFontTx/>
              <a:buNone/>
              <a:tabLst/>
            </a:pPr>
            <a:endParaRPr kumimoji="0" lang="en-LT" sz="1800" b="0" i="0" u="none" strike="noStrike" cap="none" spc="0" normalizeH="0" baseline="0" dirty="0">
              <a:ln>
                <a:noFill/>
              </a:ln>
              <a:solidFill>
                <a:srgbClr val="3F3F3F"/>
              </a:solidFill>
              <a:effectLst/>
              <a:uFillTx/>
              <a:latin typeface="+mj-lt"/>
              <a:ea typeface="+mj-ea"/>
              <a:cs typeface="+mj-cs"/>
              <a:sym typeface="Helvetica"/>
            </a:endParaRPr>
          </a:p>
        </p:txBody>
      </p:sp>
      <p:sp>
        <p:nvSpPr>
          <p:cNvPr id="14" name="TextBox 13">
            <a:extLst>
              <a:ext uri="{FF2B5EF4-FFF2-40B4-BE49-F238E27FC236}">
                <a16:creationId xmlns:a16="http://schemas.microsoft.com/office/drawing/2014/main" id="{093A455B-FACF-0C4A-A81B-F13D41764925}"/>
              </a:ext>
            </a:extLst>
          </p:cNvPr>
          <p:cNvSpPr txBox="1"/>
          <p:nvPr/>
        </p:nvSpPr>
        <p:spPr>
          <a:xfrm rot="10800000" flipH="1" flipV="1">
            <a:off x="5977541" y="1275679"/>
            <a:ext cx="818377" cy="58477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lt-LT" sz="3200" b="0" i="0" u="none" strike="noStrike" cap="none" spc="0" normalizeH="0" baseline="0" dirty="0">
                <a:ln>
                  <a:noFill/>
                </a:ln>
                <a:solidFill>
                  <a:srgbClr val="FFD700"/>
                </a:solidFill>
                <a:effectLst/>
                <a:uFillTx/>
                <a:latin typeface="+mn-lt"/>
                <a:ea typeface="+mj-ea"/>
                <a:cs typeface="+mj-cs"/>
                <a:sym typeface="Helvetica"/>
              </a:rPr>
              <a:t>IV.</a:t>
            </a:r>
            <a:endParaRPr kumimoji="0" lang="en-US" sz="3200" b="0" i="0" u="none" strike="noStrike" cap="none" spc="0" normalizeH="0" baseline="0" dirty="0">
              <a:ln>
                <a:noFill/>
              </a:ln>
              <a:solidFill>
                <a:srgbClr val="FFD700"/>
              </a:solidFill>
              <a:effectLst/>
              <a:uFillTx/>
              <a:latin typeface="+mn-lt"/>
              <a:ea typeface="+mj-ea"/>
              <a:cs typeface="+mj-cs"/>
              <a:sym typeface="Helvetica"/>
            </a:endParaRPr>
          </a:p>
        </p:txBody>
      </p:sp>
    </p:spTree>
    <p:extLst>
      <p:ext uri="{BB962C8B-B14F-4D97-AF65-F5344CB8AC3E}">
        <p14:creationId xmlns:p14="http://schemas.microsoft.com/office/powerpoint/2010/main" val="810170687"/>
      </p:ext>
    </p:extLst>
  </p:cSld>
  <p:clrMapOvr>
    <a:masterClrMapping/>
  </p:clrMapOvr>
  <mc:AlternateContent xmlns:mc="http://schemas.openxmlformats.org/markup-compatibility/2006" xmlns:p14="http://schemas.microsoft.com/office/powerpoint/2010/main">
    <mc:Choice Requires="p14">
      <p:transition spd="slow" p14:dur="1200">
        <p:push dir="u"/>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6" name="image3.jpeg"/>
          <p:cNvPicPr>
            <a:picLocks noGrp="1" noChangeAspect="1"/>
          </p:cNvPicPr>
          <p:nvPr>
            <p:ph type="pic" idx="4294967295"/>
          </p:nvPr>
        </p:nvPicPr>
        <p:blipFill>
          <a:blip r:embed="rId3" cstate="print"/>
          <a:srcRect l="5378" r="5378"/>
          <a:stretch>
            <a:fillRect/>
          </a:stretch>
        </p:blipFill>
        <p:spPr>
          <a:xfrm>
            <a:off x="0" y="0"/>
            <a:ext cx="12192000" cy="6858000"/>
          </a:xfrm>
          <a:prstGeom prst="rect">
            <a:avLst/>
          </a:prstGeom>
        </p:spPr>
      </p:pic>
      <p:sp>
        <p:nvSpPr>
          <p:cNvPr id="177" name="Shape 177"/>
          <p:cNvSpPr/>
          <p:nvPr/>
        </p:nvSpPr>
        <p:spPr>
          <a:xfrm>
            <a:off x="-3" y="17968"/>
            <a:ext cx="12191987" cy="6858000"/>
          </a:xfrm>
          <a:prstGeom prst="rect">
            <a:avLst/>
          </a:prstGeom>
          <a:solidFill>
            <a:srgbClr val="444444">
              <a:alpha val="69000"/>
            </a:srgbClr>
          </a:solidFill>
          <a:ln w="12700">
            <a:miter lim="400000"/>
          </a:ln>
        </p:spPr>
        <p:txBody>
          <a:bodyPr lIns="45718" tIns="45718" rIns="45718" bIns="45718" anchor="ctr"/>
          <a:lstStyle/>
          <a:p>
            <a:pPr algn="ctr">
              <a:defRPr>
                <a:solidFill>
                  <a:srgbClr val="FFFFFF"/>
                </a:solidFill>
                <a:latin typeface="Open Sans"/>
                <a:ea typeface="Open Sans"/>
                <a:cs typeface="Open Sans"/>
                <a:sym typeface="Open Sans"/>
              </a:defRPr>
            </a:pPr>
            <a:endParaRPr dirty="0">
              <a:latin typeface="+mn-lt"/>
            </a:endParaRPr>
          </a:p>
        </p:txBody>
      </p:sp>
      <p:sp>
        <p:nvSpPr>
          <p:cNvPr id="180" name="Shape 180"/>
          <p:cNvSpPr/>
          <p:nvPr/>
        </p:nvSpPr>
        <p:spPr>
          <a:xfrm>
            <a:off x="0" y="2035723"/>
            <a:ext cx="12192003" cy="3400927"/>
          </a:xfrm>
          <a:prstGeom prst="rect">
            <a:avLst/>
          </a:prstGeom>
          <a:solidFill>
            <a:srgbClr val="444444">
              <a:alpha val="51000"/>
            </a:srgbClr>
          </a:solidFill>
          <a:ln w="12700">
            <a:miter lim="400000"/>
          </a:ln>
        </p:spPr>
        <p:txBody>
          <a:bodyPr lIns="45718" tIns="45718" rIns="45718" bIns="45718" anchor="ctr"/>
          <a:lstStyle/>
          <a:p>
            <a:pPr algn="ctr">
              <a:defRPr>
                <a:solidFill>
                  <a:srgbClr val="FFFFFF"/>
                </a:solidFill>
                <a:latin typeface="Open Sans"/>
                <a:ea typeface="Open Sans"/>
                <a:cs typeface="Open Sans"/>
                <a:sym typeface="Open Sans"/>
              </a:defRPr>
            </a:pPr>
            <a:endParaRPr dirty="0"/>
          </a:p>
        </p:txBody>
      </p:sp>
      <p:sp>
        <p:nvSpPr>
          <p:cNvPr id="182" name="Shape 182"/>
          <p:cNvSpPr/>
          <p:nvPr/>
        </p:nvSpPr>
        <p:spPr>
          <a:xfrm>
            <a:off x="6096000" y="-1"/>
            <a:ext cx="0" cy="1141934"/>
          </a:xfrm>
          <a:prstGeom prst="line">
            <a:avLst/>
          </a:prstGeom>
          <a:ln w="22225">
            <a:solidFill>
              <a:srgbClr val="FFD700"/>
            </a:solidFill>
            <a:miter/>
            <a:tailEnd type="oval"/>
          </a:ln>
        </p:spPr>
        <p:txBody>
          <a:bodyPr lIns="45718" tIns="45718" rIns="45718" bIns="45718"/>
          <a:lstStyle/>
          <a:p>
            <a:endParaRPr/>
          </a:p>
        </p:txBody>
      </p:sp>
      <p:sp>
        <p:nvSpPr>
          <p:cNvPr id="186" name="Shape 186"/>
          <p:cNvSpPr/>
          <p:nvPr/>
        </p:nvSpPr>
        <p:spPr>
          <a:xfrm>
            <a:off x="485293" y="583276"/>
            <a:ext cx="4925965" cy="420544"/>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nchor="t" anchorCtr="0">
            <a:noAutofit/>
          </a:bodyPr>
          <a:lstStyle>
            <a:lvl1pPr>
              <a:lnSpc>
                <a:spcPct val="90000"/>
              </a:lnSpc>
              <a:defRPr sz="2800">
                <a:solidFill>
                  <a:srgbClr val="FFFFFF"/>
                </a:solidFill>
                <a:latin typeface="Open Sans"/>
                <a:ea typeface="Open Sans"/>
                <a:cs typeface="Open Sans"/>
                <a:sym typeface="Open Sans"/>
              </a:defRPr>
            </a:lvl1pPr>
          </a:lstStyle>
          <a:p>
            <a:r>
              <a:rPr lang="lt-LT" sz="2400" dirty="0">
                <a:latin typeface="+mn-lt"/>
              </a:rPr>
              <a:t>KAIP REIKIA VERTINTI INFORMACIJĄ, KAD JI NEBŪTŲ LAIKOMA MELAGINGA?</a:t>
            </a:r>
          </a:p>
        </p:txBody>
      </p:sp>
      <p:pic>
        <p:nvPicPr>
          <p:cNvPr id="4100" name="Picture 4" descr="C:\Users\Sandra\Desktop\CEE-Attorneys_OJJHnePager_DOV-(3).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62649" y="1003820"/>
            <a:ext cx="266700" cy="276225"/>
          </a:xfrm>
          <a:prstGeom prst="rect">
            <a:avLst/>
          </a:prstGeom>
          <a:noFill/>
          <a:extLst>
            <a:ext uri="{909E8E84-426E-40DD-AFC4-6F175D3DCCD1}">
              <a14:hiddenFill xmlns:a14="http://schemas.microsoft.com/office/drawing/2010/main">
                <a:solidFill>
                  <a:srgbClr val="FFFFFF"/>
                </a:solidFill>
              </a14:hiddenFill>
            </a:ext>
          </a:extLst>
        </p:spPr>
      </p:pic>
      <p:pic>
        <p:nvPicPr>
          <p:cNvPr id="15" name="image4.png"/>
          <p:cNvPicPr>
            <a:picLocks noChangeAspect="1"/>
          </p:cNvPicPr>
          <p:nvPr/>
        </p:nvPicPr>
        <p:blipFill>
          <a:blip r:embed="rId5" cstate="print"/>
          <a:srcRect t="34682" b="39070"/>
          <a:stretch>
            <a:fillRect/>
          </a:stretch>
        </p:blipFill>
        <p:spPr>
          <a:xfrm>
            <a:off x="9181468" y="285961"/>
            <a:ext cx="2459148" cy="484095"/>
          </a:xfrm>
          <a:prstGeom prst="rect">
            <a:avLst/>
          </a:prstGeom>
          <a:ln w="12700">
            <a:miter lim="400000"/>
          </a:ln>
        </p:spPr>
      </p:pic>
      <p:sp>
        <p:nvSpPr>
          <p:cNvPr id="3" name="Shape 179">
            <a:extLst>
              <a:ext uri="{FF2B5EF4-FFF2-40B4-BE49-F238E27FC236}">
                <a16:creationId xmlns:a16="http://schemas.microsoft.com/office/drawing/2014/main" id="{8493EAAC-0213-4883-BF5D-826496035E18}"/>
              </a:ext>
            </a:extLst>
          </p:cNvPr>
          <p:cNvSpPr/>
          <p:nvPr/>
        </p:nvSpPr>
        <p:spPr>
          <a:xfrm>
            <a:off x="5801364" y="1342999"/>
            <a:ext cx="589272" cy="58927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77" y="0"/>
                  <a:pt x="0" y="4877"/>
                  <a:pt x="0" y="10800"/>
                </a:cubicBezTo>
                <a:cubicBezTo>
                  <a:pt x="0" y="16723"/>
                  <a:pt x="4877" y="21600"/>
                  <a:pt x="10800" y="21600"/>
                </a:cubicBezTo>
                <a:cubicBezTo>
                  <a:pt x="16723" y="21600"/>
                  <a:pt x="21600" y="16723"/>
                  <a:pt x="21600" y="10800"/>
                </a:cubicBezTo>
                <a:cubicBezTo>
                  <a:pt x="21600" y="4877"/>
                  <a:pt x="16723" y="0"/>
                  <a:pt x="10800" y="0"/>
                </a:cubicBezTo>
                <a:close/>
                <a:moveTo>
                  <a:pt x="20206" y="10452"/>
                </a:moveTo>
                <a:cubicBezTo>
                  <a:pt x="16026" y="10452"/>
                  <a:pt x="16026" y="10452"/>
                  <a:pt x="16026" y="10452"/>
                </a:cubicBezTo>
                <a:cubicBezTo>
                  <a:pt x="16026" y="8884"/>
                  <a:pt x="15677" y="7490"/>
                  <a:pt x="15155" y="6097"/>
                </a:cubicBezTo>
                <a:cubicBezTo>
                  <a:pt x="16200" y="5748"/>
                  <a:pt x="17071" y="5226"/>
                  <a:pt x="17768" y="4529"/>
                </a:cubicBezTo>
                <a:cubicBezTo>
                  <a:pt x="19161" y="6097"/>
                  <a:pt x="20032" y="8187"/>
                  <a:pt x="20206" y="10452"/>
                </a:cubicBezTo>
                <a:close/>
                <a:moveTo>
                  <a:pt x="10452" y="20206"/>
                </a:moveTo>
                <a:cubicBezTo>
                  <a:pt x="9232" y="19161"/>
                  <a:pt x="8361" y="17942"/>
                  <a:pt x="7490" y="16548"/>
                </a:cubicBezTo>
                <a:cubicBezTo>
                  <a:pt x="8535" y="16200"/>
                  <a:pt x="9406" y="16026"/>
                  <a:pt x="10452" y="16026"/>
                </a:cubicBezTo>
                <a:cubicBezTo>
                  <a:pt x="10452" y="20206"/>
                  <a:pt x="10452" y="20206"/>
                  <a:pt x="10452" y="20206"/>
                </a:cubicBezTo>
                <a:cubicBezTo>
                  <a:pt x="10452" y="20206"/>
                  <a:pt x="10452" y="20206"/>
                  <a:pt x="10452" y="20206"/>
                </a:cubicBezTo>
                <a:close/>
                <a:moveTo>
                  <a:pt x="11148" y="1394"/>
                </a:moveTo>
                <a:cubicBezTo>
                  <a:pt x="12542" y="2439"/>
                  <a:pt x="13587" y="4006"/>
                  <a:pt x="14284" y="5748"/>
                </a:cubicBezTo>
                <a:cubicBezTo>
                  <a:pt x="13239" y="6097"/>
                  <a:pt x="12194" y="6271"/>
                  <a:pt x="11148" y="6271"/>
                </a:cubicBezTo>
                <a:cubicBezTo>
                  <a:pt x="11148" y="1394"/>
                  <a:pt x="11148" y="1394"/>
                  <a:pt x="11148" y="1394"/>
                </a:cubicBezTo>
                <a:cubicBezTo>
                  <a:pt x="11148" y="1394"/>
                  <a:pt x="11148" y="1394"/>
                  <a:pt x="11148" y="1394"/>
                </a:cubicBezTo>
                <a:close/>
                <a:moveTo>
                  <a:pt x="12368" y="1568"/>
                </a:moveTo>
                <a:cubicBezTo>
                  <a:pt x="14284" y="1916"/>
                  <a:pt x="16026" y="2787"/>
                  <a:pt x="17419" y="4006"/>
                </a:cubicBezTo>
                <a:cubicBezTo>
                  <a:pt x="16548" y="4529"/>
                  <a:pt x="15852" y="5052"/>
                  <a:pt x="14981" y="5400"/>
                </a:cubicBezTo>
                <a:cubicBezTo>
                  <a:pt x="14284" y="4006"/>
                  <a:pt x="13413" y="2613"/>
                  <a:pt x="12368" y="1568"/>
                </a:cubicBezTo>
                <a:close/>
                <a:moveTo>
                  <a:pt x="10452" y="1394"/>
                </a:moveTo>
                <a:cubicBezTo>
                  <a:pt x="10452" y="6271"/>
                  <a:pt x="10452" y="6271"/>
                  <a:pt x="10452" y="6271"/>
                </a:cubicBezTo>
                <a:cubicBezTo>
                  <a:pt x="9406" y="6271"/>
                  <a:pt x="8361" y="6097"/>
                  <a:pt x="7316" y="5748"/>
                </a:cubicBezTo>
                <a:cubicBezTo>
                  <a:pt x="8013" y="4006"/>
                  <a:pt x="9058" y="2439"/>
                  <a:pt x="10452" y="1394"/>
                </a:cubicBezTo>
                <a:cubicBezTo>
                  <a:pt x="10452" y="1394"/>
                  <a:pt x="10452" y="1394"/>
                  <a:pt x="10452" y="1394"/>
                </a:cubicBezTo>
                <a:close/>
                <a:moveTo>
                  <a:pt x="6619" y="5400"/>
                </a:moveTo>
                <a:cubicBezTo>
                  <a:pt x="5748" y="5052"/>
                  <a:pt x="5052" y="4529"/>
                  <a:pt x="4181" y="4006"/>
                </a:cubicBezTo>
                <a:cubicBezTo>
                  <a:pt x="5574" y="2787"/>
                  <a:pt x="7316" y="1916"/>
                  <a:pt x="9232" y="1568"/>
                </a:cubicBezTo>
                <a:cubicBezTo>
                  <a:pt x="8187" y="2613"/>
                  <a:pt x="7316" y="4006"/>
                  <a:pt x="6619" y="5400"/>
                </a:cubicBezTo>
                <a:close/>
                <a:moveTo>
                  <a:pt x="6968" y="6271"/>
                </a:moveTo>
                <a:cubicBezTo>
                  <a:pt x="8187" y="6619"/>
                  <a:pt x="9232" y="6968"/>
                  <a:pt x="10452" y="6968"/>
                </a:cubicBezTo>
                <a:cubicBezTo>
                  <a:pt x="10452" y="10452"/>
                  <a:pt x="10452" y="10452"/>
                  <a:pt x="10452" y="10452"/>
                </a:cubicBezTo>
                <a:cubicBezTo>
                  <a:pt x="6271" y="10452"/>
                  <a:pt x="6271" y="10452"/>
                  <a:pt x="6271" y="10452"/>
                </a:cubicBezTo>
                <a:cubicBezTo>
                  <a:pt x="6271" y="9058"/>
                  <a:pt x="6619" y="7665"/>
                  <a:pt x="6968" y="6271"/>
                </a:cubicBezTo>
                <a:close/>
                <a:moveTo>
                  <a:pt x="10452" y="11148"/>
                </a:moveTo>
                <a:cubicBezTo>
                  <a:pt x="10452" y="15329"/>
                  <a:pt x="10452" y="15329"/>
                  <a:pt x="10452" y="15329"/>
                </a:cubicBezTo>
                <a:cubicBezTo>
                  <a:pt x="9406" y="15329"/>
                  <a:pt x="8361" y="15503"/>
                  <a:pt x="7316" y="15852"/>
                </a:cubicBezTo>
                <a:cubicBezTo>
                  <a:pt x="6619" y="14458"/>
                  <a:pt x="6271" y="12890"/>
                  <a:pt x="6271" y="11148"/>
                </a:cubicBezTo>
                <a:lnTo>
                  <a:pt x="10452" y="11148"/>
                </a:lnTo>
                <a:close/>
                <a:moveTo>
                  <a:pt x="9232" y="20032"/>
                </a:moveTo>
                <a:cubicBezTo>
                  <a:pt x="7490" y="19858"/>
                  <a:pt x="5923" y="18987"/>
                  <a:pt x="4703" y="17942"/>
                </a:cubicBezTo>
                <a:cubicBezTo>
                  <a:pt x="5400" y="17419"/>
                  <a:pt x="6097" y="17071"/>
                  <a:pt x="6968" y="16723"/>
                </a:cubicBezTo>
                <a:cubicBezTo>
                  <a:pt x="7490" y="17942"/>
                  <a:pt x="8361" y="19161"/>
                  <a:pt x="9232" y="20032"/>
                </a:cubicBezTo>
                <a:close/>
                <a:moveTo>
                  <a:pt x="11148" y="20206"/>
                </a:moveTo>
                <a:cubicBezTo>
                  <a:pt x="11148" y="16026"/>
                  <a:pt x="11148" y="16026"/>
                  <a:pt x="11148" y="16026"/>
                </a:cubicBezTo>
                <a:cubicBezTo>
                  <a:pt x="12194" y="16026"/>
                  <a:pt x="13065" y="16200"/>
                  <a:pt x="14110" y="16548"/>
                </a:cubicBezTo>
                <a:cubicBezTo>
                  <a:pt x="13239" y="17942"/>
                  <a:pt x="12368" y="19161"/>
                  <a:pt x="11148" y="20206"/>
                </a:cubicBezTo>
                <a:cubicBezTo>
                  <a:pt x="11148" y="20206"/>
                  <a:pt x="11148" y="20206"/>
                  <a:pt x="11148" y="20206"/>
                </a:cubicBezTo>
                <a:close/>
                <a:moveTo>
                  <a:pt x="14632" y="16723"/>
                </a:moveTo>
                <a:cubicBezTo>
                  <a:pt x="15503" y="17071"/>
                  <a:pt x="16200" y="17419"/>
                  <a:pt x="16897" y="17942"/>
                </a:cubicBezTo>
                <a:cubicBezTo>
                  <a:pt x="15677" y="18987"/>
                  <a:pt x="14110" y="19858"/>
                  <a:pt x="12368" y="20032"/>
                </a:cubicBezTo>
                <a:cubicBezTo>
                  <a:pt x="13239" y="19161"/>
                  <a:pt x="14110" y="17942"/>
                  <a:pt x="14632" y="16723"/>
                </a:cubicBezTo>
                <a:close/>
                <a:moveTo>
                  <a:pt x="14284" y="15852"/>
                </a:moveTo>
                <a:cubicBezTo>
                  <a:pt x="13239" y="15503"/>
                  <a:pt x="12194" y="15329"/>
                  <a:pt x="11148" y="15329"/>
                </a:cubicBezTo>
                <a:cubicBezTo>
                  <a:pt x="11148" y="11148"/>
                  <a:pt x="11148" y="11148"/>
                  <a:pt x="11148" y="11148"/>
                </a:cubicBezTo>
                <a:cubicBezTo>
                  <a:pt x="15329" y="11148"/>
                  <a:pt x="15329" y="11148"/>
                  <a:pt x="15329" y="11148"/>
                </a:cubicBezTo>
                <a:cubicBezTo>
                  <a:pt x="15329" y="12890"/>
                  <a:pt x="14981" y="14458"/>
                  <a:pt x="14284" y="15852"/>
                </a:cubicBezTo>
                <a:close/>
                <a:moveTo>
                  <a:pt x="11148" y="10452"/>
                </a:moveTo>
                <a:cubicBezTo>
                  <a:pt x="11148" y="6968"/>
                  <a:pt x="11148" y="6968"/>
                  <a:pt x="11148" y="6968"/>
                </a:cubicBezTo>
                <a:cubicBezTo>
                  <a:pt x="12368" y="6968"/>
                  <a:pt x="13413" y="6619"/>
                  <a:pt x="14632" y="6271"/>
                </a:cubicBezTo>
                <a:cubicBezTo>
                  <a:pt x="14981" y="7665"/>
                  <a:pt x="15329" y="9058"/>
                  <a:pt x="15329" y="10452"/>
                </a:cubicBezTo>
                <a:lnTo>
                  <a:pt x="11148" y="10452"/>
                </a:lnTo>
                <a:close/>
                <a:moveTo>
                  <a:pt x="3832" y="4529"/>
                </a:moveTo>
                <a:cubicBezTo>
                  <a:pt x="4529" y="5226"/>
                  <a:pt x="5400" y="5748"/>
                  <a:pt x="6445" y="6097"/>
                </a:cubicBezTo>
                <a:cubicBezTo>
                  <a:pt x="5923" y="7490"/>
                  <a:pt x="5574" y="8884"/>
                  <a:pt x="5574" y="10452"/>
                </a:cubicBezTo>
                <a:cubicBezTo>
                  <a:pt x="1394" y="10452"/>
                  <a:pt x="1394" y="10452"/>
                  <a:pt x="1394" y="10452"/>
                </a:cubicBezTo>
                <a:cubicBezTo>
                  <a:pt x="1568" y="8187"/>
                  <a:pt x="2439" y="6097"/>
                  <a:pt x="3832" y="4529"/>
                </a:cubicBezTo>
                <a:close/>
                <a:moveTo>
                  <a:pt x="1394" y="11148"/>
                </a:moveTo>
                <a:cubicBezTo>
                  <a:pt x="5574" y="11148"/>
                  <a:pt x="5574" y="11148"/>
                  <a:pt x="5574" y="11148"/>
                </a:cubicBezTo>
                <a:cubicBezTo>
                  <a:pt x="5574" y="12890"/>
                  <a:pt x="5923" y="14632"/>
                  <a:pt x="6619" y="16200"/>
                </a:cubicBezTo>
                <a:cubicBezTo>
                  <a:pt x="5748" y="16548"/>
                  <a:pt x="4877" y="16897"/>
                  <a:pt x="4181" y="17419"/>
                </a:cubicBezTo>
                <a:cubicBezTo>
                  <a:pt x="2613" y="15852"/>
                  <a:pt x="1568" y="13587"/>
                  <a:pt x="1394" y="11148"/>
                </a:cubicBezTo>
                <a:close/>
                <a:moveTo>
                  <a:pt x="17419" y="17419"/>
                </a:moveTo>
                <a:cubicBezTo>
                  <a:pt x="16723" y="16897"/>
                  <a:pt x="15852" y="16548"/>
                  <a:pt x="14981" y="16200"/>
                </a:cubicBezTo>
                <a:cubicBezTo>
                  <a:pt x="15677" y="14632"/>
                  <a:pt x="16026" y="12890"/>
                  <a:pt x="16026" y="11148"/>
                </a:cubicBezTo>
                <a:cubicBezTo>
                  <a:pt x="20206" y="11148"/>
                  <a:pt x="20206" y="11148"/>
                  <a:pt x="20206" y="11148"/>
                </a:cubicBezTo>
                <a:cubicBezTo>
                  <a:pt x="20032" y="13587"/>
                  <a:pt x="18987" y="15852"/>
                  <a:pt x="17419" y="17419"/>
                </a:cubicBezTo>
                <a:close/>
              </a:path>
            </a:pathLst>
          </a:custGeom>
          <a:solidFill>
            <a:srgbClr val="FFD700"/>
          </a:solidFill>
          <a:ln w="12700">
            <a:miter lim="400000"/>
          </a:ln>
        </p:spPr>
        <p:txBody>
          <a:bodyPr lIns="45718" tIns="45718" rIns="45718" bIns="45718"/>
          <a:lstStyle/>
          <a:p>
            <a:pPr>
              <a:defRPr>
                <a:latin typeface="Open Sans"/>
                <a:ea typeface="Open Sans"/>
                <a:cs typeface="Open Sans"/>
                <a:sym typeface="Open Sans"/>
              </a:defRPr>
            </a:pPr>
            <a:endParaRPr/>
          </a:p>
        </p:txBody>
      </p:sp>
      <p:sp>
        <p:nvSpPr>
          <p:cNvPr id="4" name="Shape 184">
            <a:extLst>
              <a:ext uri="{FF2B5EF4-FFF2-40B4-BE49-F238E27FC236}">
                <a16:creationId xmlns:a16="http://schemas.microsoft.com/office/drawing/2014/main" id="{3BB29163-9D19-4BDE-A5C2-89005E78F6E3}"/>
              </a:ext>
            </a:extLst>
          </p:cNvPr>
          <p:cNvSpPr/>
          <p:nvPr/>
        </p:nvSpPr>
        <p:spPr>
          <a:xfrm>
            <a:off x="272624" y="2269487"/>
            <a:ext cx="11646729" cy="3016206"/>
          </a:xfrm>
          <a:prstGeom prst="rect">
            <a:avLst/>
          </a:prstGeom>
          <a:ln w="12700">
            <a:miter lim="400000"/>
          </a:ln>
          <a:extLst>
            <a:ext uri="{C572A759-6A51-4108-AA02-DFA0A04FC94B}">
              <ma14:wrappingTextBoxFlag xmlns="" xmlns:ma14="http://schemas.microsoft.com/office/mac/drawingml/2011/main" val="1"/>
            </a:ext>
          </a:extLst>
        </p:spPr>
        <p:txBody>
          <a:bodyPr wrap="square" lIns="45718" tIns="45718" rIns="45718" bIns="45718">
            <a:spAutoFit/>
          </a:bodyPr>
          <a:lstStyle/>
          <a:p>
            <a:pPr algn="just">
              <a:spcBef>
                <a:spcPts val="600"/>
              </a:spcBef>
              <a:buClr>
                <a:srgbClr val="FFD700"/>
              </a:buClr>
              <a:buSzPct val="100000"/>
              <a:defRPr sz="1400">
                <a:solidFill>
                  <a:srgbClr val="FFFFFF"/>
                </a:solidFill>
                <a:latin typeface="Open Sans"/>
                <a:ea typeface="Open Sans"/>
                <a:cs typeface="Open Sans"/>
                <a:sym typeface="Open Sans"/>
              </a:defRPr>
            </a:pPr>
            <a:r>
              <a:rPr lang="lt-LT" sz="2000" dirty="0">
                <a:solidFill>
                  <a:schemeClr val="bg1">
                    <a:lumMod val="95000"/>
                  </a:schemeClr>
                </a:solidFill>
                <a:latin typeface="+mn-lt"/>
                <a:sym typeface="Open Sans"/>
              </a:rPr>
              <a:t>Tam tikras aplinkybes įrodančiais tiekėjo dokumentais gali būti pripažįstami tokie dokumentai, kurių turinys dėl įrodinėjamų aplinkybių yra pagrįstas objektyviais, patikrinamais duomenimis, jei šio turinio pagrindu bet kuris nešališkas, protingas asmuo gali objektyviai padaryti išvadą, jog dokumentas įrodinėjamas aplinkybes patikimai patvirtina.</a:t>
            </a:r>
          </a:p>
          <a:p>
            <a:pPr algn="just">
              <a:spcBef>
                <a:spcPts val="600"/>
              </a:spcBef>
              <a:buClr>
                <a:srgbClr val="FFD700"/>
              </a:buClr>
              <a:buSzPct val="100000"/>
              <a:defRPr sz="1400">
                <a:solidFill>
                  <a:srgbClr val="FFFFFF"/>
                </a:solidFill>
                <a:latin typeface="Open Sans"/>
                <a:ea typeface="Open Sans"/>
                <a:cs typeface="Open Sans"/>
                <a:sym typeface="Open Sans"/>
              </a:defRPr>
            </a:pPr>
            <a:endParaRPr lang="lt-LT" sz="2000" dirty="0">
              <a:solidFill>
                <a:schemeClr val="bg1">
                  <a:lumMod val="95000"/>
                </a:schemeClr>
              </a:solidFill>
              <a:latin typeface="+mn-lt"/>
              <a:sym typeface="Open Sans"/>
            </a:endParaRPr>
          </a:p>
          <a:p>
            <a:pPr algn="just">
              <a:spcBef>
                <a:spcPts val="600"/>
              </a:spcBef>
              <a:buClr>
                <a:srgbClr val="FFD700"/>
              </a:buClr>
              <a:buSzPct val="100000"/>
              <a:defRPr sz="1400">
                <a:solidFill>
                  <a:srgbClr val="FFFFFF"/>
                </a:solidFill>
                <a:latin typeface="Open Sans"/>
                <a:ea typeface="Open Sans"/>
                <a:cs typeface="Open Sans"/>
                <a:sym typeface="Open Sans"/>
              </a:defRPr>
            </a:pPr>
            <a:r>
              <a:rPr lang="lt-LT" sz="2000" dirty="0">
                <a:solidFill>
                  <a:schemeClr val="bg1">
                    <a:lumMod val="95000"/>
                  </a:schemeClr>
                </a:solidFill>
                <a:latin typeface="+mn-lt"/>
                <a:sym typeface="Open Sans"/>
              </a:rPr>
              <a:t>Tačiau, kai tiekėjo pasiūlymo atitiktį įrodančio dokumento šaltinis yra viešojo pirkimo baigtimi suinteresuotas dalyvis (kuris nėra gamintojas), o šiame dokumente pateiktas jo teiginys dėl atitikties iškeltiems reikalavimams negrindžiamas jokiais patikrinamais duomenimis, šio dokumento objektyvumu, patikimumu būtų galima suabejoti</a:t>
            </a:r>
          </a:p>
        </p:txBody>
      </p:sp>
      <p:sp>
        <p:nvSpPr>
          <p:cNvPr id="5" name="TextBox 4">
            <a:extLst>
              <a:ext uri="{FF2B5EF4-FFF2-40B4-BE49-F238E27FC236}">
                <a16:creationId xmlns:a16="http://schemas.microsoft.com/office/drawing/2014/main" id="{0DF8703F-5BEA-49F1-81E0-64432C60416E}"/>
              </a:ext>
            </a:extLst>
          </p:cNvPr>
          <p:cNvSpPr txBox="1"/>
          <p:nvPr/>
        </p:nvSpPr>
        <p:spPr>
          <a:xfrm>
            <a:off x="7029567" y="6171934"/>
            <a:ext cx="4608512" cy="40010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lt-LT" sz="2000" b="0" i="0" u="none" strike="noStrike" cap="none" spc="0" normalizeH="0" baseline="0" dirty="0">
                <a:ln>
                  <a:noFill/>
                </a:ln>
                <a:solidFill>
                  <a:schemeClr val="bg1">
                    <a:lumMod val="95000"/>
                  </a:schemeClr>
                </a:solidFill>
                <a:effectLst/>
                <a:uFillTx/>
                <a:latin typeface="+mn-lt"/>
                <a:ea typeface="+mj-ea"/>
                <a:cs typeface="+mj-cs"/>
                <a:sym typeface="Helvetica"/>
              </a:rPr>
              <a:t>LAT nutartis byloje Nr.</a:t>
            </a:r>
            <a:r>
              <a:rPr kumimoji="0" lang="lt-LT" sz="2000" b="0" i="0" u="none" strike="noStrike" cap="none" spc="0" normalizeH="0" baseline="0" dirty="0">
                <a:ln>
                  <a:noFill/>
                </a:ln>
                <a:solidFill>
                  <a:schemeClr val="bg1">
                    <a:lumMod val="95000"/>
                  </a:schemeClr>
                </a:solidFill>
                <a:uFillTx/>
                <a:latin typeface="+mn-lt"/>
                <a:cs typeface="+mj-cs"/>
                <a:sym typeface="Helvetica"/>
              </a:rPr>
              <a:t> </a:t>
            </a:r>
            <a:r>
              <a:rPr lang="lt-LT" sz="2000" dirty="0">
                <a:solidFill>
                  <a:schemeClr val="bg1">
                    <a:lumMod val="95000"/>
                  </a:schemeClr>
                </a:solidFill>
                <a:effectLst/>
                <a:latin typeface="+mn-lt"/>
                <a:ea typeface="Times New Roman" panose="02020603050405020304" pitchFamily="18" charset="0"/>
              </a:rPr>
              <a:t>e3K-3-272-378/2020</a:t>
            </a:r>
            <a:endParaRPr kumimoji="0" lang="en-US" sz="2000" b="0" i="0" u="none" strike="noStrike" cap="none" spc="0" normalizeH="0" baseline="0" dirty="0">
              <a:ln>
                <a:noFill/>
              </a:ln>
              <a:solidFill>
                <a:schemeClr val="bg1">
                  <a:lumMod val="95000"/>
                </a:schemeClr>
              </a:solidFill>
              <a:effectLst/>
              <a:uFillTx/>
              <a:latin typeface="+mn-lt"/>
              <a:ea typeface="+mj-ea"/>
              <a:cs typeface="+mj-cs"/>
              <a:sym typeface="Helvetica"/>
            </a:endParaRPr>
          </a:p>
        </p:txBody>
      </p:sp>
    </p:spTree>
    <p:extLst>
      <p:ext uri="{BB962C8B-B14F-4D97-AF65-F5344CB8AC3E}">
        <p14:creationId xmlns:p14="http://schemas.microsoft.com/office/powerpoint/2010/main" val="4131887404"/>
      </p:ext>
    </p:extLst>
  </p:cSld>
  <p:clrMapOvr>
    <a:masterClrMapping/>
  </p:clrMapOvr>
  <mc:AlternateContent xmlns:mc="http://schemas.openxmlformats.org/markup-compatibility/2006" xmlns:p14="http://schemas.microsoft.com/office/powerpoint/2010/main">
    <mc:Choice Requires="p14">
      <p:transition spd="slow" p14:dur="1200">
        <p:push dir="u"/>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6" name="image3.jpeg"/>
          <p:cNvPicPr>
            <a:picLocks noGrp="1" noChangeAspect="1"/>
          </p:cNvPicPr>
          <p:nvPr>
            <p:ph type="pic" idx="4294967295"/>
          </p:nvPr>
        </p:nvPicPr>
        <p:blipFill>
          <a:blip r:embed="rId3" cstate="print"/>
          <a:srcRect l="5378" r="5378"/>
          <a:stretch>
            <a:fillRect/>
          </a:stretch>
        </p:blipFill>
        <p:spPr>
          <a:xfrm>
            <a:off x="0" y="0"/>
            <a:ext cx="12192000" cy="6858000"/>
          </a:xfrm>
          <a:prstGeom prst="rect">
            <a:avLst/>
          </a:prstGeom>
        </p:spPr>
      </p:pic>
      <p:sp>
        <p:nvSpPr>
          <p:cNvPr id="177" name="Shape 177"/>
          <p:cNvSpPr/>
          <p:nvPr/>
        </p:nvSpPr>
        <p:spPr>
          <a:xfrm>
            <a:off x="-22682" y="0"/>
            <a:ext cx="12192000" cy="6858000"/>
          </a:xfrm>
          <a:prstGeom prst="rect">
            <a:avLst/>
          </a:prstGeom>
          <a:solidFill>
            <a:srgbClr val="444444">
              <a:alpha val="69000"/>
            </a:srgbClr>
          </a:solidFill>
          <a:ln w="12700">
            <a:miter lim="400000"/>
          </a:ln>
        </p:spPr>
        <p:txBody>
          <a:bodyPr lIns="45718" tIns="45718" rIns="45718" bIns="45718" anchor="ctr"/>
          <a:lstStyle/>
          <a:p>
            <a:pPr algn="ctr">
              <a:defRPr>
                <a:solidFill>
                  <a:srgbClr val="FFFFFF"/>
                </a:solidFill>
                <a:latin typeface="Open Sans"/>
                <a:ea typeface="Open Sans"/>
                <a:cs typeface="Open Sans"/>
                <a:sym typeface="Open Sans"/>
              </a:defRPr>
            </a:pPr>
            <a:endParaRPr dirty="0">
              <a:latin typeface="+mn-lt"/>
            </a:endParaRPr>
          </a:p>
        </p:txBody>
      </p:sp>
      <p:sp>
        <p:nvSpPr>
          <p:cNvPr id="179" name="Shape 179"/>
          <p:cNvSpPr/>
          <p:nvPr/>
        </p:nvSpPr>
        <p:spPr>
          <a:xfrm>
            <a:off x="5801364" y="1342999"/>
            <a:ext cx="589272" cy="58927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77" y="0"/>
                  <a:pt x="0" y="4877"/>
                  <a:pt x="0" y="10800"/>
                </a:cubicBezTo>
                <a:cubicBezTo>
                  <a:pt x="0" y="16723"/>
                  <a:pt x="4877" y="21600"/>
                  <a:pt x="10800" y="21600"/>
                </a:cubicBezTo>
                <a:cubicBezTo>
                  <a:pt x="16723" y="21600"/>
                  <a:pt x="21600" y="16723"/>
                  <a:pt x="21600" y="10800"/>
                </a:cubicBezTo>
                <a:cubicBezTo>
                  <a:pt x="21600" y="4877"/>
                  <a:pt x="16723" y="0"/>
                  <a:pt x="10800" y="0"/>
                </a:cubicBezTo>
                <a:close/>
                <a:moveTo>
                  <a:pt x="20206" y="10452"/>
                </a:moveTo>
                <a:cubicBezTo>
                  <a:pt x="16026" y="10452"/>
                  <a:pt x="16026" y="10452"/>
                  <a:pt x="16026" y="10452"/>
                </a:cubicBezTo>
                <a:cubicBezTo>
                  <a:pt x="16026" y="8884"/>
                  <a:pt x="15677" y="7490"/>
                  <a:pt x="15155" y="6097"/>
                </a:cubicBezTo>
                <a:cubicBezTo>
                  <a:pt x="16200" y="5748"/>
                  <a:pt x="17071" y="5226"/>
                  <a:pt x="17768" y="4529"/>
                </a:cubicBezTo>
                <a:cubicBezTo>
                  <a:pt x="19161" y="6097"/>
                  <a:pt x="20032" y="8187"/>
                  <a:pt x="20206" y="10452"/>
                </a:cubicBezTo>
                <a:close/>
                <a:moveTo>
                  <a:pt x="10452" y="20206"/>
                </a:moveTo>
                <a:cubicBezTo>
                  <a:pt x="9232" y="19161"/>
                  <a:pt x="8361" y="17942"/>
                  <a:pt x="7490" y="16548"/>
                </a:cubicBezTo>
                <a:cubicBezTo>
                  <a:pt x="8535" y="16200"/>
                  <a:pt x="9406" y="16026"/>
                  <a:pt x="10452" y="16026"/>
                </a:cubicBezTo>
                <a:cubicBezTo>
                  <a:pt x="10452" y="20206"/>
                  <a:pt x="10452" y="20206"/>
                  <a:pt x="10452" y="20206"/>
                </a:cubicBezTo>
                <a:cubicBezTo>
                  <a:pt x="10452" y="20206"/>
                  <a:pt x="10452" y="20206"/>
                  <a:pt x="10452" y="20206"/>
                </a:cubicBezTo>
                <a:close/>
                <a:moveTo>
                  <a:pt x="11148" y="1394"/>
                </a:moveTo>
                <a:cubicBezTo>
                  <a:pt x="12542" y="2439"/>
                  <a:pt x="13587" y="4006"/>
                  <a:pt x="14284" y="5748"/>
                </a:cubicBezTo>
                <a:cubicBezTo>
                  <a:pt x="13239" y="6097"/>
                  <a:pt x="12194" y="6271"/>
                  <a:pt x="11148" y="6271"/>
                </a:cubicBezTo>
                <a:cubicBezTo>
                  <a:pt x="11148" y="1394"/>
                  <a:pt x="11148" y="1394"/>
                  <a:pt x="11148" y="1394"/>
                </a:cubicBezTo>
                <a:cubicBezTo>
                  <a:pt x="11148" y="1394"/>
                  <a:pt x="11148" y="1394"/>
                  <a:pt x="11148" y="1394"/>
                </a:cubicBezTo>
                <a:close/>
                <a:moveTo>
                  <a:pt x="12368" y="1568"/>
                </a:moveTo>
                <a:cubicBezTo>
                  <a:pt x="14284" y="1916"/>
                  <a:pt x="16026" y="2787"/>
                  <a:pt x="17419" y="4006"/>
                </a:cubicBezTo>
                <a:cubicBezTo>
                  <a:pt x="16548" y="4529"/>
                  <a:pt x="15852" y="5052"/>
                  <a:pt x="14981" y="5400"/>
                </a:cubicBezTo>
                <a:cubicBezTo>
                  <a:pt x="14284" y="4006"/>
                  <a:pt x="13413" y="2613"/>
                  <a:pt x="12368" y="1568"/>
                </a:cubicBezTo>
                <a:close/>
                <a:moveTo>
                  <a:pt x="10452" y="1394"/>
                </a:moveTo>
                <a:cubicBezTo>
                  <a:pt x="10452" y="6271"/>
                  <a:pt x="10452" y="6271"/>
                  <a:pt x="10452" y="6271"/>
                </a:cubicBezTo>
                <a:cubicBezTo>
                  <a:pt x="9406" y="6271"/>
                  <a:pt x="8361" y="6097"/>
                  <a:pt x="7316" y="5748"/>
                </a:cubicBezTo>
                <a:cubicBezTo>
                  <a:pt x="8013" y="4006"/>
                  <a:pt x="9058" y="2439"/>
                  <a:pt x="10452" y="1394"/>
                </a:cubicBezTo>
                <a:cubicBezTo>
                  <a:pt x="10452" y="1394"/>
                  <a:pt x="10452" y="1394"/>
                  <a:pt x="10452" y="1394"/>
                </a:cubicBezTo>
                <a:close/>
                <a:moveTo>
                  <a:pt x="6619" y="5400"/>
                </a:moveTo>
                <a:cubicBezTo>
                  <a:pt x="5748" y="5052"/>
                  <a:pt x="5052" y="4529"/>
                  <a:pt x="4181" y="4006"/>
                </a:cubicBezTo>
                <a:cubicBezTo>
                  <a:pt x="5574" y="2787"/>
                  <a:pt x="7316" y="1916"/>
                  <a:pt x="9232" y="1568"/>
                </a:cubicBezTo>
                <a:cubicBezTo>
                  <a:pt x="8187" y="2613"/>
                  <a:pt x="7316" y="4006"/>
                  <a:pt x="6619" y="5400"/>
                </a:cubicBezTo>
                <a:close/>
                <a:moveTo>
                  <a:pt x="6968" y="6271"/>
                </a:moveTo>
                <a:cubicBezTo>
                  <a:pt x="8187" y="6619"/>
                  <a:pt x="9232" y="6968"/>
                  <a:pt x="10452" y="6968"/>
                </a:cubicBezTo>
                <a:cubicBezTo>
                  <a:pt x="10452" y="10452"/>
                  <a:pt x="10452" y="10452"/>
                  <a:pt x="10452" y="10452"/>
                </a:cubicBezTo>
                <a:cubicBezTo>
                  <a:pt x="6271" y="10452"/>
                  <a:pt x="6271" y="10452"/>
                  <a:pt x="6271" y="10452"/>
                </a:cubicBezTo>
                <a:cubicBezTo>
                  <a:pt x="6271" y="9058"/>
                  <a:pt x="6619" y="7665"/>
                  <a:pt x="6968" y="6271"/>
                </a:cubicBezTo>
                <a:close/>
                <a:moveTo>
                  <a:pt x="10452" y="11148"/>
                </a:moveTo>
                <a:cubicBezTo>
                  <a:pt x="10452" y="15329"/>
                  <a:pt x="10452" y="15329"/>
                  <a:pt x="10452" y="15329"/>
                </a:cubicBezTo>
                <a:cubicBezTo>
                  <a:pt x="9406" y="15329"/>
                  <a:pt x="8361" y="15503"/>
                  <a:pt x="7316" y="15852"/>
                </a:cubicBezTo>
                <a:cubicBezTo>
                  <a:pt x="6619" y="14458"/>
                  <a:pt x="6271" y="12890"/>
                  <a:pt x="6271" y="11148"/>
                </a:cubicBezTo>
                <a:lnTo>
                  <a:pt x="10452" y="11148"/>
                </a:lnTo>
                <a:close/>
                <a:moveTo>
                  <a:pt x="9232" y="20032"/>
                </a:moveTo>
                <a:cubicBezTo>
                  <a:pt x="7490" y="19858"/>
                  <a:pt x="5923" y="18987"/>
                  <a:pt x="4703" y="17942"/>
                </a:cubicBezTo>
                <a:cubicBezTo>
                  <a:pt x="5400" y="17419"/>
                  <a:pt x="6097" y="17071"/>
                  <a:pt x="6968" y="16723"/>
                </a:cubicBezTo>
                <a:cubicBezTo>
                  <a:pt x="7490" y="17942"/>
                  <a:pt x="8361" y="19161"/>
                  <a:pt x="9232" y="20032"/>
                </a:cubicBezTo>
                <a:close/>
                <a:moveTo>
                  <a:pt x="11148" y="20206"/>
                </a:moveTo>
                <a:cubicBezTo>
                  <a:pt x="11148" y="16026"/>
                  <a:pt x="11148" y="16026"/>
                  <a:pt x="11148" y="16026"/>
                </a:cubicBezTo>
                <a:cubicBezTo>
                  <a:pt x="12194" y="16026"/>
                  <a:pt x="13065" y="16200"/>
                  <a:pt x="14110" y="16548"/>
                </a:cubicBezTo>
                <a:cubicBezTo>
                  <a:pt x="13239" y="17942"/>
                  <a:pt x="12368" y="19161"/>
                  <a:pt x="11148" y="20206"/>
                </a:cubicBezTo>
                <a:cubicBezTo>
                  <a:pt x="11148" y="20206"/>
                  <a:pt x="11148" y="20206"/>
                  <a:pt x="11148" y="20206"/>
                </a:cubicBezTo>
                <a:close/>
                <a:moveTo>
                  <a:pt x="14632" y="16723"/>
                </a:moveTo>
                <a:cubicBezTo>
                  <a:pt x="15503" y="17071"/>
                  <a:pt x="16200" y="17419"/>
                  <a:pt x="16897" y="17942"/>
                </a:cubicBezTo>
                <a:cubicBezTo>
                  <a:pt x="15677" y="18987"/>
                  <a:pt x="14110" y="19858"/>
                  <a:pt x="12368" y="20032"/>
                </a:cubicBezTo>
                <a:cubicBezTo>
                  <a:pt x="13239" y="19161"/>
                  <a:pt x="14110" y="17942"/>
                  <a:pt x="14632" y="16723"/>
                </a:cubicBezTo>
                <a:close/>
                <a:moveTo>
                  <a:pt x="14284" y="15852"/>
                </a:moveTo>
                <a:cubicBezTo>
                  <a:pt x="13239" y="15503"/>
                  <a:pt x="12194" y="15329"/>
                  <a:pt x="11148" y="15329"/>
                </a:cubicBezTo>
                <a:cubicBezTo>
                  <a:pt x="11148" y="11148"/>
                  <a:pt x="11148" y="11148"/>
                  <a:pt x="11148" y="11148"/>
                </a:cubicBezTo>
                <a:cubicBezTo>
                  <a:pt x="15329" y="11148"/>
                  <a:pt x="15329" y="11148"/>
                  <a:pt x="15329" y="11148"/>
                </a:cubicBezTo>
                <a:cubicBezTo>
                  <a:pt x="15329" y="12890"/>
                  <a:pt x="14981" y="14458"/>
                  <a:pt x="14284" y="15852"/>
                </a:cubicBezTo>
                <a:close/>
                <a:moveTo>
                  <a:pt x="11148" y="10452"/>
                </a:moveTo>
                <a:cubicBezTo>
                  <a:pt x="11148" y="6968"/>
                  <a:pt x="11148" y="6968"/>
                  <a:pt x="11148" y="6968"/>
                </a:cubicBezTo>
                <a:cubicBezTo>
                  <a:pt x="12368" y="6968"/>
                  <a:pt x="13413" y="6619"/>
                  <a:pt x="14632" y="6271"/>
                </a:cubicBezTo>
                <a:cubicBezTo>
                  <a:pt x="14981" y="7665"/>
                  <a:pt x="15329" y="9058"/>
                  <a:pt x="15329" y="10452"/>
                </a:cubicBezTo>
                <a:lnTo>
                  <a:pt x="11148" y="10452"/>
                </a:lnTo>
                <a:close/>
                <a:moveTo>
                  <a:pt x="3832" y="4529"/>
                </a:moveTo>
                <a:cubicBezTo>
                  <a:pt x="4529" y="5226"/>
                  <a:pt x="5400" y="5748"/>
                  <a:pt x="6445" y="6097"/>
                </a:cubicBezTo>
                <a:cubicBezTo>
                  <a:pt x="5923" y="7490"/>
                  <a:pt x="5574" y="8884"/>
                  <a:pt x="5574" y="10452"/>
                </a:cubicBezTo>
                <a:cubicBezTo>
                  <a:pt x="1394" y="10452"/>
                  <a:pt x="1394" y="10452"/>
                  <a:pt x="1394" y="10452"/>
                </a:cubicBezTo>
                <a:cubicBezTo>
                  <a:pt x="1568" y="8187"/>
                  <a:pt x="2439" y="6097"/>
                  <a:pt x="3832" y="4529"/>
                </a:cubicBezTo>
                <a:close/>
                <a:moveTo>
                  <a:pt x="1394" y="11148"/>
                </a:moveTo>
                <a:cubicBezTo>
                  <a:pt x="5574" y="11148"/>
                  <a:pt x="5574" y="11148"/>
                  <a:pt x="5574" y="11148"/>
                </a:cubicBezTo>
                <a:cubicBezTo>
                  <a:pt x="5574" y="12890"/>
                  <a:pt x="5923" y="14632"/>
                  <a:pt x="6619" y="16200"/>
                </a:cubicBezTo>
                <a:cubicBezTo>
                  <a:pt x="5748" y="16548"/>
                  <a:pt x="4877" y="16897"/>
                  <a:pt x="4181" y="17419"/>
                </a:cubicBezTo>
                <a:cubicBezTo>
                  <a:pt x="2613" y="15852"/>
                  <a:pt x="1568" y="13587"/>
                  <a:pt x="1394" y="11148"/>
                </a:cubicBezTo>
                <a:close/>
                <a:moveTo>
                  <a:pt x="17419" y="17419"/>
                </a:moveTo>
                <a:cubicBezTo>
                  <a:pt x="16723" y="16897"/>
                  <a:pt x="15852" y="16548"/>
                  <a:pt x="14981" y="16200"/>
                </a:cubicBezTo>
                <a:cubicBezTo>
                  <a:pt x="15677" y="14632"/>
                  <a:pt x="16026" y="12890"/>
                  <a:pt x="16026" y="11148"/>
                </a:cubicBezTo>
                <a:cubicBezTo>
                  <a:pt x="20206" y="11148"/>
                  <a:pt x="20206" y="11148"/>
                  <a:pt x="20206" y="11148"/>
                </a:cubicBezTo>
                <a:cubicBezTo>
                  <a:pt x="20032" y="13587"/>
                  <a:pt x="18987" y="15852"/>
                  <a:pt x="17419" y="17419"/>
                </a:cubicBezTo>
                <a:close/>
              </a:path>
            </a:pathLst>
          </a:custGeom>
          <a:solidFill>
            <a:srgbClr val="FFD700"/>
          </a:solidFill>
          <a:ln w="12700">
            <a:miter lim="400000"/>
          </a:ln>
        </p:spPr>
        <p:txBody>
          <a:bodyPr lIns="45718" tIns="45718" rIns="45718" bIns="45718"/>
          <a:lstStyle/>
          <a:p>
            <a:pPr>
              <a:defRPr>
                <a:latin typeface="Open Sans"/>
                <a:ea typeface="Open Sans"/>
                <a:cs typeface="Open Sans"/>
                <a:sym typeface="Open Sans"/>
              </a:defRPr>
            </a:pPr>
            <a:endParaRPr/>
          </a:p>
        </p:txBody>
      </p:sp>
      <p:sp>
        <p:nvSpPr>
          <p:cNvPr id="180" name="Shape 180"/>
          <p:cNvSpPr/>
          <p:nvPr/>
        </p:nvSpPr>
        <p:spPr>
          <a:xfrm>
            <a:off x="-10950" y="2799315"/>
            <a:ext cx="12192003" cy="2108033"/>
          </a:xfrm>
          <a:prstGeom prst="rect">
            <a:avLst/>
          </a:prstGeom>
          <a:solidFill>
            <a:srgbClr val="444444">
              <a:alpha val="51000"/>
            </a:srgbClr>
          </a:solidFill>
          <a:ln w="12700">
            <a:miter lim="400000"/>
          </a:ln>
        </p:spPr>
        <p:txBody>
          <a:bodyPr lIns="45718" tIns="45718" rIns="45718" bIns="45718" anchor="ctr"/>
          <a:lstStyle/>
          <a:p>
            <a:pPr algn="ctr">
              <a:defRPr>
                <a:solidFill>
                  <a:srgbClr val="FFFFFF"/>
                </a:solidFill>
                <a:latin typeface="Open Sans"/>
                <a:ea typeface="Open Sans"/>
                <a:cs typeface="Open Sans"/>
                <a:sym typeface="Open Sans"/>
              </a:defRPr>
            </a:pPr>
            <a:endParaRPr/>
          </a:p>
        </p:txBody>
      </p:sp>
      <p:sp>
        <p:nvSpPr>
          <p:cNvPr id="182" name="Shape 182"/>
          <p:cNvSpPr/>
          <p:nvPr/>
        </p:nvSpPr>
        <p:spPr>
          <a:xfrm>
            <a:off x="6096000" y="-1"/>
            <a:ext cx="0" cy="1141934"/>
          </a:xfrm>
          <a:prstGeom prst="line">
            <a:avLst/>
          </a:prstGeom>
          <a:ln w="22225">
            <a:solidFill>
              <a:srgbClr val="FFD700"/>
            </a:solidFill>
            <a:miter/>
            <a:tailEnd type="oval"/>
          </a:ln>
        </p:spPr>
        <p:txBody>
          <a:bodyPr lIns="45718" tIns="45718" rIns="45718" bIns="45718"/>
          <a:lstStyle/>
          <a:p>
            <a:endParaRPr/>
          </a:p>
        </p:txBody>
      </p:sp>
      <p:sp>
        <p:nvSpPr>
          <p:cNvPr id="184" name="Shape 184"/>
          <p:cNvSpPr/>
          <p:nvPr/>
        </p:nvSpPr>
        <p:spPr>
          <a:xfrm>
            <a:off x="249953" y="2922310"/>
            <a:ext cx="11646729" cy="1862044"/>
          </a:xfrm>
          <a:prstGeom prst="rect">
            <a:avLst/>
          </a:prstGeom>
          <a:ln w="12700">
            <a:miter lim="400000"/>
          </a:ln>
          <a:extLst>
            <a:ext uri="{C572A759-6A51-4108-AA02-DFA0A04FC94B}">
              <ma14:wrappingTextBoxFlag xmlns:ma14="http://schemas.microsoft.com/office/mac/drawingml/2011/main" xmlns="" val="1"/>
            </a:ext>
          </a:extLst>
        </p:spPr>
        <p:txBody>
          <a:bodyPr wrap="square" lIns="45718" tIns="45718" rIns="45718" bIns="45718">
            <a:spAutoFit/>
          </a:bodyPr>
          <a:lstStyle/>
          <a:p>
            <a:pPr marL="285750" indent="-285750" algn="just">
              <a:spcBef>
                <a:spcPts val="600"/>
              </a:spcBef>
              <a:buClr>
                <a:srgbClr val="FFD700"/>
              </a:buClr>
              <a:buSzPct val="100000"/>
              <a:buFont typeface="Arial"/>
              <a:buChar char="•"/>
              <a:defRPr sz="1400">
                <a:solidFill>
                  <a:srgbClr val="FFFFFF"/>
                </a:solidFill>
                <a:latin typeface="Open Sans"/>
                <a:ea typeface="Open Sans"/>
                <a:cs typeface="Open Sans"/>
                <a:sym typeface="Open Sans"/>
              </a:defRPr>
            </a:pPr>
            <a:r>
              <a:rPr lang="lt-LT" sz="2000" dirty="0">
                <a:latin typeface="+mn-lt"/>
              </a:rPr>
              <a:t>Kas yra melaginga informacija?</a:t>
            </a:r>
          </a:p>
          <a:p>
            <a:pPr marL="285750" indent="-285750" algn="just">
              <a:spcBef>
                <a:spcPts val="600"/>
              </a:spcBef>
              <a:buClr>
                <a:srgbClr val="FFD700"/>
              </a:buClr>
              <a:buSzPct val="100000"/>
              <a:buFont typeface="Arial"/>
              <a:buChar char="•"/>
              <a:defRPr sz="1400">
                <a:solidFill>
                  <a:srgbClr val="FFFFFF"/>
                </a:solidFill>
                <a:latin typeface="Open Sans"/>
                <a:ea typeface="Open Sans"/>
                <a:cs typeface="Open Sans"/>
                <a:sym typeface="Open Sans"/>
              </a:defRPr>
            </a:pPr>
            <a:r>
              <a:rPr lang="lt-LT" sz="2000" dirty="0">
                <a:latin typeface="+mn-lt"/>
              </a:rPr>
              <a:t>Kokiais atvejais laikoma, kad tiekėjas pateikia melagingą informaciją?</a:t>
            </a:r>
          </a:p>
          <a:p>
            <a:pPr marL="285750" indent="-285750" algn="just">
              <a:spcBef>
                <a:spcPts val="600"/>
              </a:spcBef>
              <a:buClr>
                <a:srgbClr val="FFD700"/>
              </a:buClr>
              <a:buSzPct val="100000"/>
              <a:buFont typeface="Arial"/>
              <a:buChar char="•"/>
              <a:defRPr sz="1400">
                <a:solidFill>
                  <a:srgbClr val="FFFFFF"/>
                </a:solidFill>
                <a:latin typeface="Open Sans"/>
                <a:ea typeface="Open Sans"/>
                <a:cs typeface="Open Sans"/>
                <a:sym typeface="Open Sans"/>
              </a:defRPr>
            </a:pPr>
            <a:r>
              <a:rPr lang="lt-LT" sz="2000" dirty="0">
                <a:latin typeface="+mn-lt"/>
              </a:rPr>
              <a:t>Kaip reikia vertinti pateikiamą informaciją, kad ji nebūtų laikoma melaginga?</a:t>
            </a:r>
          </a:p>
          <a:p>
            <a:pPr marL="285750" indent="-285750" algn="just">
              <a:spcBef>
                <a:spcPts val="600"/>
              </a:spcBef>
              <a:buClr>
                <a:srgbClr val="FFD700"/>
              </a:buClr>
              <a:buSzPct val="100000"/>
              <a:buFont typeface="Arial"/>
              <a:buChar char="•"/>
              <a:defRPr sz="1400">
                <a:solidFill>
                  <a:srgbClr val="FFFFFF"/>
                </a:solidFill>
                <a:latin typeface="Open Sans"/>
                <a:ea typeface="Open Sans"/>
                <a:cs typeface="Open Sans"/>
                <a:sym typeface="Open Sans"/>
              </a:defRPr>
            </a:pPr>
            <a:r>
              <a:rPr lang="lt-LT" sz="2000" dirty="0">
                <a:latin typeface="+mn-lt"/>
              </a:rPr>
              <a:t>Priemonės, kurių reikia imtis teikiant pasiūlymus viešuosiuose pirkimuose, kad užtikrinti, jog melaginga informacija nebūtų pateikta</a:t>
            </a:r>
            <a:endParaRPr sz="2000" dirty="0">
              <a:latin typeface="+mn-lt"/>
            </a:endParaRPr>
          </a:p>
        </p:txBody>
      </p:sp>
      <p:sp>
        <p:nvSpPr>
          <p:cNvPr id="186" name="Shape 186"/>
          <p:cNvSpPr/>
          <p:nvPr/>
        </p:nvSpPr>
        <p:spPr>
          <a:xfrm>
            <a:off x="485294" y="583276"/>
            <a:ext cx="3407696" cy="283499"/>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nchor="t" anchorCtr="0">
            <a:noAutofit/>
          </a:bodyPr>
          <a:lstStyle>
            <a:lvl1pPr>
              <a:lnSpc>
                <a:spcPct val="90000"/>
              </a:lnSpc>
              <a:defRPr sz="2800">
                <a:solidFill>
                  <a:srgbClr val="FFFFFF"/>
                </a:solidFill>
                <a:latin typeface="Open Sans"/>
                <a:ea typeface="Open Sans"/>
                <a:cs typeface="Open Sans"/>
                <a:sym typeface="Open Sans"/>
              </a:defRPr>
            </a:lvl1pPr>
          </a:lstStyle>
          <a:p>
            <a:r>
              <a:rPr lang="lt-LT" sz="2400" dirty="0">
                <a:latin typeface="+mn-lt"/>
              </a:rPr>
              <a:t>TURINYS</a:t>
            </a:r>
            <a:endParaRPr sz="2400" dirty="0">
              <a:latin typeface="+mn-lt"/>
            </a:endParaRPr>
          </a:p>
        </p:txBody>
      </p:sp>
      <p:pic>
        <p:nvPicPr>
          <p:cNvPr id="4100" name="Picture 4" descr="C:\Users\Sandra\Desktop\CEE-Attorneys_OJJHnePager_DOV-(3).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62649" y="1003820"/>
            <a:ext cx="266700" cy="276225"/>
          </a:xfrm>
          <a:prstGeom prst="rect">
            <a:avLst/>
          </a:prstGeom>
          <a:noFill/>
          <a:extLst>
            <a:ext uri="{909E8E84-426E-40DD-AFC4-6F175D3DCCD1}">
              <a14:hiddenFill xmlns:a14="http://schemas.microsoft.com/office/drawing/2010/main">
                <a:solidFill>
                  <a:srgbClr val="FFFFFF"/>
                </a:solidFill>
              </a14:hiddenFill>
            </a:ext>
          </a:extLst>
        </p:spPr>
      </p:pic>
      <p:pic>
        <p:nvPicPr>
          <p:cNvPr id="15" name="image4.png"/>
          <p:cNvPicPr>
            <a:picLocks noChangeAspect="1"/>
          </p:cNvPicPr>
          <p:nvPr/>
        </p:nvPicPr>
        <p:blipFill>
          <a:blip r:embed="rId5" cstate="print"/>
          <a:srcRect t="34682" b="39070"/>
          <a:stretch>
            <a:fillRect/>
          </a:stretch>
        </p:blipFill>
        <p:spPr>
          <a:xfrm>
            <a:off x="9181468" y="285961"/>
            <a:ext cx="2459148" cy="484095"/>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14:dur="1200">
        <p:push dir="u"/>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6" name="image3.jpeg"/>
          <p:cNvPicPr>
            <a:picLocks noGrp="1" noChangeAspect="1"/>
          </p:cNvPicPr>
          <p:nvPr>
            <p:ph type="pic" idx="4294967295"/>
          </p:nvPr>
        </p:nvPicPr>
        <p:blipFill>
          <a:blip r:embed="rId3" cstate="print"/>
          <a:srcRect l="5378" r="5378"/>
          <a:stretch>
            <a:fillRect/>
          </a:stretch>
        </p:blipFill>
        <p:spPr>
          <a:xfrm>
            <a:off x="0" y="0"/>
            <a:ext cx="12192000" cy="6858000"/>
          </a:xfrm>
          <a:prstGeom prst="rect">
            <a:avLst/>
          </a:prstGeom>
        </p:spPr>
      </p:pic>
      <p:sp>
        <p:nvSpPr>
          <p:cNvPr id="177" name="Shape 177"/>
          <p:cNvSpPr/>
          <p:nvPr/>
        </p:nvSpPr>
        <p:spPr>
          <a:xfrm>
            <a:off x="-3" y="-2"/>
            <a:ext cx="12192000" cy="6858000"/>
          </a:xfrm>
          <a:prstGeom prst="rect">
            <a:avLst/>
          </a:prstGeom>
          <a:solidFill>
            <a:srgbClr val="444444">
              <a:alpha val="69000"/>
            </a:srgbClr>
          </a:solidFill>
          <a:ln w="12700">
            <a:miter lim="400000"/>
          </a:ln>
        </p:spPr>
        <p:txBody>
          <a:bodyPr lIns="45718" tIns="45718" rIns="45718" bIns="45718" anchor="ctr"/>
          <a:lstStyle/>
          <a:p>
            <a:pPr algn="ctr">
              <a:defRPr>
                <a:solidFill>
                  <a:srgbClr val="FFFFFF"/>
                </a:solidFill>
                <a:latin typeface="Open Sans"/>
                <a:ea typeface="Open Sans"/>
                <a:cs typeface="Open Sans"/>
                <a:sym typeface="Open Sans"/>
              </a:defRPr>
            </a:pPr>
            <a:endParaRPr dirty="0">
              <a:latin typeface="+mn-lt"/>
            </a:endParaRPr>
          </a:p>
        </p:txBody>
      </p:sp>
      <p:sp>
        <p:nvSpPr>
          <p:cNvPr id="182" name="Shape 182"/>
          <p:cNvSpPr/>
          <p:nvPr/>
        </p:nvSpPr>
        <p:spPr>
          <a:xfrm>
            <a:off x="6096000" y="-1"/>
            <a:ext cx="0" cy="1141934"/>
          </a:xfrm>
          <a:prstGeom prst="line">
            <a:avLst/>
          </a:prstGeom>
          <a:ln w="22225">
            <a:solidFill>
              <a:srgbClr val="FFD700"/>
            </a:solidFill>
            <a:miter/>
            <a:tailEnd type="oval"/>
          </a:ln>
        </p:spPr>
        <p:txBody>
          <a:bodyPr lIns="45718" tIns="45718" rIns="45718" bIns="45718"/>
          <a:lstStyle/>
          <a:p>
            <a:endParaRPr/>
          </a:p>
        </p:txBody>
      </p:sp>
      <p:sp>
        <p:nvSpPr>
          <p:cNvPr id="186" name="Shape 186"/>
          <p:cNvSpPr/>
          <p:nvPr/>
        </p:nvSpPr>
        <p:spPr>
          <a:xfrm>
            <a:off x="485293" y="583276"/>
            <a:ext cx="4925965" cy="420544"/>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nchor="t" anchorCtr="0">
            <a:noAutofit/>
          </a:bodyPr>
          <a:lstStyle>
            <a:lvl1pPr>
              <a:lnSpc>
                <a:spcPct val="90000"/>
              </a:lnSpc>
              <a:defRPr sz="2800">
                <a:solidFill>
                  <a:srgbClr val="FFFFFF"/>
                </a:solidFill>
                <a:latin typeface="Open Sans"/>
                <a:ea typeface="Open Sans"/>
                <a:cs typeface="Open Sans"/>
                <a:sym typeface="Open Sans"/>
              </a:defRPr>
            </a:lvl1pPr>
          </a:lstStyle>
          <a:p>
            <a:pPr>
              <a:spcBef>
                <a:spcPts val="600"/>
              </a:spcBef>
              <a:buClr>
                <a:srgbClr val="FFD700"/>
              </a:buClr>
              <a:buSzPct val="100000"/>
              <a:defRPr sz="1400">
                <a:solidFill>
                  <a:srgbClr val="FFFFFF"/>
                </a:solidFill>
                <a:latin typeface="Open Sans"/>
                <a:ea typeface="Open Sans"/>
                <a:cs typeface="Open Sans"/>
                <a:sym typeface="Open Sans"/>
              </a:defRPr>
            </a:pPr>
            <a:r>
              <a:rPr lang="lt-LT" sz="2400" dirty="0">
                <a:latin typeface="+mn-lt"/>
              </a:rPr>
              <a:t>KĄ BŪTINA PADARYTI </a:t>
            </a:r>
          </a:p>
          <a:p>
            <a:pPr>
              <a:spcBef>
                <a:spcPts val="600"/>
              </a:spcBef>
              <a:buClr>
                <a:srgbClr val="FFD700"/>
              </a:buClr>
              <a:buSzPct val="100000"/>
              <a:defRPr sz="1400">
                <a:solidFill>
                  <a:srgbClr val="FFFFFF"/>
                </a:solidFill>
                <a:latin typeface="Open Sans"/>
                <a:ea typeface="Open Sans"/>
                <a:cs typeface="Open Sans"/>
                <a:sym typeface="Open Sans"/>
              </a:defRPr>
            </a:pPr>
            <a:r>
              <a:rPr lang="lt-LT" sz="2400" dirty="0">
                <a:latin typeface="+mn-lt"/>
              </a:rPr>
              <a:t>DALYVAUJANT PIRKIME</a:t>
            </a:r>
          </a:p>
        </p:txBody>
      </p:sp>
      <p:pic>
        <p:nvPicPr>
          <p:cNvPr id="4100" name="Picture 4" descr="C:\Users\Sandra\Desktop\CEE-Attorneys_OJJHnePager_DOV-(3).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62649" y="1003820"/>
            <a:ext cx="266700" cy="276225"/>
          </a:xfrm>
          <a:prstGeom prst="rect">
            <a:avLst/>
          </a:prstGeom>
          <a:noFill/>
          <a:extLst>
            <a:ext uri="{909E8E84-426E-40DD-AFC4-6F175D3DCCD1}">
              <a14:hiddenFill xmlns:a14="http://schemas.microsoft.com/office/drawing/2010/main">
                <a:solidFill>
                  <a:srgbClr val="FFFFFF"/>
                </a:solidFill>
              </a14:hiddenFill>
            </a:ext>
          </a:extLst>
        </p:spPr>
      </p:pic>
      <p:pic>
        <p:nvPicPr>
          <p:cNvPr id="15" name="image4.png"/>
          <p:cNvPicPr>
            <a:picLocks noChangeAspect="1"/>
          </p:cNvPicPr>
          <p:nvPr/>
        </p:nvPicPr>
        <p:blipFill>
          <a:blip r:embed="rId5" cstate="print"/>
          <a:srcRect t="34682" b="39070"/>
          <a:stretch>
            <a:fillRect/>
          </a:stretch>
        </p:blipFill>
        <p:spPr>
          <a:xfrm>
            <a:off x="9181468" y="285961"/>
            <a:ext cx="2459148" cy="484095"/>
          </a:xfrm>
          <a:prstGeom prst="rect">
            <a:avLst/>
          </a:prstGeom>
          <a:ln w="12700">
            <a:miter lim="400000"/>
          </a:ln>
        </p:spPr>
      </p:pic>
      <p:sp>
        <p:nvSpPr>
          <p:cNvPr id="4" name="Shape 184">
            <a:extLst>
              <a:ext uri="{FF2B5EF4-FFF2-40B4-BE49-F238E27FC236}">
                <a16:creationId xmlns:a16="http://schemas.microsoft.com/office/drawing/2014/main" id="{3BB29163-9D19-4BDE-A5C2-89005E78F6E3}"/>
              </a:ext>
            </a:extLst>
          </p:cNvPr>
          <p:cNvSpPr/>
          <p:nvPr/>
        </p:nvSpPr>
        <p:spPr>
          <a:xfrm>
            <a:off x="272633" y="2089061"/>
            <a:ext cx="11646729" cy="400105"/>
          </a:xfrm>
          <a:prstGeom prst="rect">
            <a:avLst/>
          </a:prstGeom>
          <a:ln w="12700">
            <a:miter lim="400000"/>
          </a:ln>
          <a:extLst>
            <a:ext uri="{C572A759-6A51-4108-AA02-DFA0A04FC94B}">
              <ma14:wrappingTextBoxFlag xmlns="" xmlns:ma14="http://schemas.microsoft.com/office/mac/drawingml/2011/main" val="1"/>
            </a:ext>
          </a:extLst>
        </p:spPr>
        <p:txBody>
          <a:bodyPr wrap="square" lIns="45718" tIns="45718" rIns="45718" bIns="45718">
            <a:spAutoFit/>
          </a:bodyPr>
          <a:lstStyle/>
          <a:p>
            <a:pPr>
              <a:spcBef>
                <a:spcPts val="600"/>
              </a:spcBef>
              <a:buClr>
                <a:srgbClr val="FFD700"/>
              </a:buClr>
              <a:buSzPct val="100000"/>
              <a:defRPr sz="1400">
                <a:solidFill>
                  <a:srgbClr val="FFFFFF"/>
                </a:solidFill>
                <a:latin typeface="Open Sans"/>
                <a:ea typeface="Open Sans"/>
                <a:cs typeface="Open Sans"/>
                <a:sym typeface="Open Sans"/>
              </a:defRPr>
            </a:pPr>
            <a:endParaRPr lang="lt-LT" sz="2000" i="1" dirty="0">
              <a:solidFill>
                <a:schemeClr val="bg1">
                  <a:lumMod val="95000"/>
                </a:schemeClr>
              </a:solidFill>
              <a:latin typeface="+mn-lt"/>
              <a:sym typeface="Open Sans"/>
            </a:endParaRPr>
          </a:p>
        </p:txBody>
      </p:sp>
      <p:sp>
        <p:nvSpPr>
          <p:cNvPr id="11" name="Shape 180">
            <a:extLst>
              <a:ext uri="{FF2B5EF4-FFF2-40B4-BE49-F238E27FC236}">
                <a16:creationId xmlns:a16="http://schemas.microsoft.com/office/drawing/2014/main" id="{78107D4C-8576-1E4C-B7CB-8DBDBEA48F36}"/>
              </a:ext>
            </a:extLst>
          </p:cNvPr>
          <p:cNvSpPr/>
          <p:nvPr/>
        </p:nvSpPr>
        <p:spPr>
          <a:xfrm>
            <a:off x="0" y="1986770"/>
            <a:ext cx="12192003" cy="3867410"/>
          </a:xfrm>
          <a:prstGeom prst="rect">
            <a:avLst/>
          </a:prstGeom>
          <a:solidFill>
            <a:srgbClr val="444444">
              <a:alpha val="51000"/>
            </a:srgbClr>
          </a:solidFill>
          <a:ln w="12700">
            <a:miter lim="400000"/>
          </a:ln>
        </p:spPr>
        <p:txBody>
          <a:bodyPr lIns="45718" tIns="45718" rIns="45718" bIns="45718" anchor="ctr"/>
          <a:lstStyle/>
          <a:p>
            <a:pPr algn="ctr">
              <a:defRPr>
                <a:solidFill>
                  <a:srgbClr val="FFFFFF"/>
                </a:solidFill>
                <a:latin typeface="Open Sans"/>
                <a:ea typeface="Open Sans"/>
                <a:cs typeface="Open Sans"/>
                <a:sym typeface="Open Sans"/>
              </a:defRPr>
            </a:pPr>
            <a:endParaRPr dirty="0"/>
          </a:p>
        </p:txBody>
      </p:sp>
      <p:sp>
        <p:nvSpPr>
          <p:cNvPr id="2" name="TextBox 1">
            <a:extLst>
              <a:ext uri="{FF2B5EF4-FFF2-40B4-BE49-F238E27FC236}">
                <a16:creationId xmlns:a16="http://schemas.microsoft.com/office/drawing/2014/main" id="{13FFA458-695B-7340-A0EE-DC632F5ECCA1}"/>
              </a:ext>
            </a:extLst>
          </p:cNvPr>
          <p:cNvSpPr txBox="1"/>
          <p:nvPr/>
        </p:nvSpPr>
        <p:spPr>
          <a:xfrm>
            <a:off x="0" y="2089061"/>
            <a:ext cx="12180871" cy="290848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algn="just">
              <a:spcBef>
                <a:spcPts val="600"/>
              </a:spcBef>
              <a:buClr>
                <a:srgbClr val="FFD700"/>
              </a:buClr>
              <a:buSzPct val="100000"/>
              <a:defRPr sz="1400">
                <a:solidFill>
                  <a:srgbClr val="FFFFFF"/>
                </a:solidFill>
                <a:latin typeface="Open Sans"/>
                <a:ea typeface="Open Sans"/>
                <a:cs typeface="Open Sans"/>
                <a:sym typeface="Open Sans"/>
              </a:defRPr>
            </a:pPr>
            <a:endParaRPr lang="lt-LT" sz="2000" dirty="0">
              <a:solidFill>
                <a:schemeClr val="bg1">
                  <a:lumMod val="95000"/>
                </a:schemeClr>
              </a:solidFill>
              <a:ea typeface="Open Sans"/>
              <a:cs typeface="Open Sans"/>
              <a:sym typeface="Open Sans"/>
            </a:endParaRPr>
          </a:p>
          <a:p>
            <a:pPr marL="342900" indent="-342900" algn="just">
              <a:spcBef>
                <a:spcPts val="600"/>
              </a:spcBef>
              <a:buClr>
                <a:schemeClr val="bg1"/>
              </a:buClr>
              <a:buSzPct val="100000"/>
              <a:buFont typeface="Arial" panose="020B0604020202020204" pitchFamily="34" charset="0"/>
              <a:buChar char="•"/>
              <a:defRPr sz="1400">
                <a:solidFill>
                  <a:srgbClr val="FFFFFF"/>
                </a:solidFill>
                <a:latin typeface="Open Sans"/>
                <a:ea typeface="Open Sans"/>
                <a:cs typeface="Open Sans"/>
                <a:sym typeface="Open Sans"/>
              </a:defRPr>
            </a:pPr>
            <a:r>
              <a:rPr lang="lt-LT" sz="2000" dirty="0">
                <a:solidFill>
                  <a:schemeClr val="bg1">
                    <a:lumMod val="95000"/>
                  </a:schemeClr>
                </a:solidFill>
                <a:ea typeface="Open Sans"/>
                <a:cs typeface="Open Sans"/>
                <a:sym typeface="Open Sans"/>
              </a:rPr>
              <a:t>Pašalinimo pagrindų nebuvimą ir/ar kvalifikaciją įrodinėti trečiųjų nesuinteresuotų asmenų išduotais dokumentais;</a:t>
            </a:r>
          </a:p>
          <a:p>
            <a:pPr marL="342900" indent="-342900" algn="just">
              <a:spcBef>
                <a:spcPts val="600"/>
              </a:spcBef>
              <a:buClr>
                <a:schemeClr val="bg1"/>
              </a:buClr>
              <a:buSzPct val="100000"/>
              <a:buFont typeface="Arial" panose="020B0604020202020204" pitchFamily="34" charset="0"/>
              <a:buChar char="•"/>
              <a:defRPr sz="1400">
                <a:solidFill>
                  <a:srgbClr val="FFFFFF"/>
                </a:solidFill>
                <a:latin typeface="Open Sans"/>
                <a:ea typeface="Open Sans"/>
                <a:cs typeface="Open Sans"/>
                <a:sym typeface="Open Sans"/>
              </a:defRPr>
            </a:pPr>
            <a:endParaRPr lang="lt-LT" sz="2000" dirty="0">
              <a:solidFill>
                <a:schemeClr val="bg1">
                  <a:lumMod val="95000"/>
                </a:schemeClr>
              </a:solidFill>
              <a:ea typeface="Open Sans"/>
              <a:cs typeface="Open Sans"/>
              <a:sym typeface="Open Sans"/>
            </a:endParaRPr>
          </a:p>
          <a:p>
            <a:pPr marL="342900" indent="-342900" algn="just">
              <a:spcBef>
                <a:spcPts val="600"/>
              </a:spcBef>
              <a:buClr>
                <a:schemeClr val="bg1"/>
              </a:buClr>
              <a:buSzPct val="100000"/>
              <a:buFont typeface="Arial" panose="020B0604020202020204" pitchFamily="34" charset="0"/>
              <a:buChar char="•"/>
              <a:defRPr sz="1400">
                <a:solidFill>
                  <a:srgbClr val="FFFFFF"/>
                </a:solidFill>
                <a:latin typeface="Open Sans"/>
                <a:ea typeface="Open Sans"/>
                <a:cs typeface="Open Sans"/>
                <a:sym typeface="Open Sans"/>
              </a:defRPr>
            </a:pPr>
            <a:r>
              <a:rPr lang="lt-LT" sz="2000" dirty="0">
                <a:solidFill>
                  <a:schemeClr val="bg1">
                    <a:lumMod val="95000"/>
                  </a:schemeClr>
                </a:solidFill>
                <a:ea typeface="Open Sans"/>
                <a:cs typeface="Open Sans"/>
                <a:sym typeface="Open Sans"/>
              </a:rPr>
              <a:t>Savo pačių dokumentuose užfiksuotus pašalinimo pagrindų nebuvimo ir/ar kvalifikacijos faktus įrodinėti kartu su trečiųjų asmenų išduotais dokumentais.</a:t>
            </a:r>
          </a:p>
          <a:p>
            <a:pPr marL="342900" indent="-342900" algn="just">
              <a:spcBef>
                <a:spcPts val="600"/>
              </a:spcBef>
              <a:buClr>
                <a:schemeClr val="bg1"/>
              </a:buClr>
              <a:buSzPct val="100000"/>
              <a:buFont typeface="Arial" panose="020B0604020202020204" pitchFamily="34" charset="0"/>
              <a:buChar char="•"/>
              <a:defRPr sz="1400">
                <a:solidFill>
                  <a:srgbClr val="FFFFFF"/>
                </a:solidFill>
                <a:latin typeface="Open Sans"/>
                <a:ea typeface="Open Sans"/>
                <a:cs typeface="Open Sans"/>
                <a:sym typeface="Open Sans"/>
              </a:defRPr>
            </a:pPr>
            <a:endParaRPr lang="lt-LT" sz="2000" dirty="0">
              <a:solidFill>
                <a:schemeClr val="bg1">
                  <a:lumMod val="95000"/>
                </a:schemeClr>
              </a:solidFill>
              <a:ea typeface="Open Sans"/>
              <a:cs typeface="Open Sans"/>
              <a:sym typeface="Open Sans"/>
            </a:endParaRPr>
          </a:p>
          <a:p>
            <a:pPr marL="0" marR="0" indent="0" algn="l" defTabSz="914400" rtl="0" fontAlgn="auto" latinLnBrk="0" hangingPunct="0">
              <a:lnSpc>
                <a:spcPct val="100000"/>
              </a:lnSpc>
              <a:spcBef>
                <a:spcPts val="0"/>
              </a:spcBef>
              <a:spcAft>
                <a:spcPts val="0"/>
              </a:spcAft>
              <a:buClrTx/>
              <a:buSzTx/>
              <a:buFontTx/>
              <a:buNone/>
              <a:tabLst/>
            </a:pPr>
            <a:endParaRPr kumimoji="0" lang="en-LT" sz="1800" b="0" i="0" u="none" strike="noStrike" cap="none" spc="0" normalizeH="0" baseline="0" dirty="0">
              <a:ln>
                <a:noFill/>
              </a:ln>
              <a:solidFill>
                <a:srgbClr val="3F3F3F"/>
              </a:solidFill>
              <a:effectLst/>
              <a:uFillTx/>
              <a:latin typeface="+mj-lt"/>
              <a:ea typeface="+mj-ea"/>
              <a:cs typeface="+mj-cs"/>
              <a:sym typeface="Helvetica"/>
            </a:endParaRPr>
          </a:p>
        </p:txBody>
      </p:sp>
    </p:spTree>
    <p:extLst>
      <p:ext uri="{BB962C8B-B14F-4D97-AF65-F5344CB8AC3E}">
        <p14:creationId xmlns:p14="http://schemas.microsoft.com/office/powerpoint/2010/main" val="2770899392"/>
      </p:ext>
    </p:extLst>
  </p:cSld>
  <p:clrMapOvr>
    <a:masterClrMapping/>
  </p:clrMapOvr>
  <mc:AlternateContent xmlns:mc="http://schemas.openxmlformats.org/markup-compatibility/2006" xmlns:p14="http://schemas.microsoft.com/office/powerpoint/2010/main">
    <mc:Choice Requires="p14">
      <p:transition spd="slow" p14:dur="1200">
        <p:push dir="u"/>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6" name="image3.jpeg"/>
          <p:cNvPicPr>
            <a:picLocks noGrp="1" noChangeAspect="1"/>
          </p:cNvPicPr>
          <p:nvPr>
            <p:ph type="pic" idx="4294967295"/>
          </p:nvPr>
        </p:nvPicPr>
        <p:blipFill>
          <a:blip r:embed="rId3" cstate="print"/>
          <a:srcRect l="5378" r="5378"/>
          <a:stretch>
            <a:fillRect/>
          </a:stretch>
        </p:blipFill>
        <p:spPr>
          <a:xfrm>
            <a:off x="0" y="0"/>
            <a:ext cx="12192000" cy="6858000"/>
          </a:xfrm>
          <a:prstGeom prst="rect">
            <a:avLst/>
          </a:prstGeom>
        </p:spPr>
      </p:pic>
      <p:sp>
        <p:nvSpPr>
          <p:cNvPr id="177" name="Shape 177"/>
          <p:cNvSpPr/>
          <p:nvPr/>
        </p:nvSpPr>
        <p:spPr>
          <a:xfrm>
            <a:off x="-2" y="0"/>
            <a:ext cx="12192000" cy="6858000"/>
          </a:xfrm>
          <a:prstGeom prst="rect">
            <a:avLst/>
          </a:prstGeom>
          <a:solidFill>
            <a:srgbClr val="444444">
              <a:alpha val="69000"/>
            </a:srgbClr>
          </a:solidFill>
          <a:ln w="12700">
            <a:miter lim="400000"/>
          </a:ln>
        </p:spPr>
        <p:txBody>
          <a:bodyPr lIns="45718" tIns="45718" rIns="45718" bIns="45718" anchor="ctr"/>
          <a:lstStyle/>
          <a:p>
            <a:pPr algn="ctr">
              <a:defRPr>
                <a:solidFill>
                  <a:srgbClr val="FFFFFF"/>
                </a:solidFill>
                <a:latin typeface="Open Sans"/>
                <a:ea typeface="Open Sans"/>
                <a:cs typeface="Open Sans"/>
                <a:sym typeface="Open Sans"/>
              </a:defRPr>
            </a:pPr>
            <a:endParaRPr dirty="0">
              <a:latin typeface="+mn-lt"/>
            </a:endParaRPr>
          </a:p>
        </p:txBody>
      </p:sp>
      <p:sp>
        <p:nvSpPr>
          <p:cNvPr id="179" name="Shape 179"/>
          <p:cNvSpPr/>
          <p:nvPr/>
        </p:nvSpPr>
        <p:spPr>
          <a:xfrm>
            <a:off x="5801364" y="1342999"/>
            <a:ext cx="589272" cy="58927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77" y="0"/>
                  <a:pt x="0" y="4877"/>
                  <a:pt x="0" y="10800"/>
                </a:cubicBezTo>
                <a:cubicBezTo>
                  <a:pt x="0" y="16723"/>
                  <a:pt x="4877" y="21600"/>
                  <a:pt x="10800" y="21600"/>
                </a:cubicBezTo>
                <a:cubicBezTo>
                  <a:pt x="16723" y="21600"/>
                  <a:pt x="21600" y="16723"/>
                  <a:pt x="21600" y="10800"/>
                </a:cubicBezTo>
                <a:cubicBezTo>
                  <a:pt x="21600" y="4877"/>
                  <a:pt x="16723" y="0"/>
                  <a:pt x="10800" y="0"/>
                </a:cubicBezTo>
                <a:close/>
                <a:moveTo>
                  <a:pt x="20206" y="10452"/>
                </a:moveTo>
                <a:cubicBezTo>
                  <a:pt x="16026" y="10452"/>
                  <a:pt x="16026" y="10452"/>
                  <a:pt x="16026" y="10452"/>
                </a:cubicBezTo>
                <a:cubicBezTo>
                  <a:pt x="16026" y="8884"/>
                  <a:pt x="15677" y="7490"/>
                  <a:pt x="15155" y="6097"/>
                </a:cubicBezTo>
                <a:cubicBezTo>
                  <a:pt x="16200" y="5748"/>
                  <a:pt x="17071" y="5226"/>
                  <a:pt x="17768" y="4529"/>
                </a:cubicBezTo>
                <a:cubicBezTo>
                  <a:pt x="19161" y="6097"/>
                  <a:pt x="20032" y="8187"/>
                  <a:pt x="20206" y="10452"/>
                </a:cubicBezTo>
                <a:close/>
                <a:moveTo>
                  <a:pt x="10452" y="20206"/>
                </a:moveTo>
                <a:cubicBezTo>
                  <a:pt x="9232" y="19161"/>
                  <a:pt x="8361" y="17942"/>
                  <a:pt x="7490" y="16548"/>
                </a:cubicBezTo>
                <a:cubicBezTo>
                  <a:pt x="8535" y="16200"/>
                  <a:pt x="9406" y="16026"/>
                  <a:pt x="10452" y="16026"/>
                </a:cubicBezTo>
                <a:cubicBezTo>
                  <a:pt x="10452" y="20206"/>
                  <a:pt x="10452" y="20206"/>
                  <a:pt x="10452" y="20206"/>
                </a:cubicBezTo>
                <a:cubicBezTo>
                  <a:pt x="10452" y="20206"/>
                  <a:pt x="10452" y="20206"/>
                  <a:pt x="10452" y="20206"/>
                </a:cubicBezTo>
                <a:close/>
                <a:moveTo>
                  <a:pt x="11148" y="1394"/>
                </a:moveTo>
                <a:cubicBezTo>
                  <a:pt x="12542" y="2439"/>
                  <a:pt x="13587" y="4006"/>
                  <a:pt x="14284" y="5748"/>
                </a:cubicBezTo>
                <a:cubicBezTo>
                  <a:pt x="13239" y="6097"/>
                  <a:pt x="12194" y="6271"/>
                  <a:pt x="11148" y="6271"/>
                </a:cubicBezTo>
                <a:cubicBezTo>
                  <a:pt x="11148" y="1394"/>
                  <a:pt x="11148" y="1394"/>
                  <a:pt x="11148" y="1394"/>
                </a:cubicBezTo>
                <a:cubicBezTo>
                  <a:pt x="11148" y="1394"/>
                  <a:pt x="11148" y="1394"/>
                  <a:pt x="11148" y="1394"/>
                </a:cubicBezTo>
                <a:close/>
                <a:moveTo>
                  <a:pt x="12368" y="1568"/>
                </a:moveTo>
                <a:cubicBezTo>
                  <a:pt x="14284" y="1916"/>
                  <a:pt x="16026" y="2787"/>
                  <a:pt x="17419" y="4006"/>
                </a:cubicBezTo>
                <a:cubicBezTo>
                  <a:pt x="16548" y="4529"/>
                  <a:pt x="15852" y="5052"/>
                  <a:pt x="14981" y="5400"/>
                </a:cubicBezTo>
                <a:cubicBezTo>
                  <a:pt x="14284" y="4006"/>
                  <a:pt x="13413" y="2613"/>
                  <a:pt x="12368" y="1568"/>
                </a:cubicBezTo>
                <a:close/>
                <a:moveTo>
                  <a:pt x="10452" y="1394"/>
                </a:moveTo>
                <a:cubicBezTo>
                  <a:pt x="10452" y="6271"/>
                  <a:pt x="10452" y="6271"/>
                  <a:pt x="10452" y="6271"/>
                </a:cubicBezTo>
                <a:cubicBezTo>
                  <a:pt x="9406" y="6271"/>
                  <a:pt x="8361" y="6097"/>
                  <a:pt x="7316" y="5748"/>
                </a:cubicBezTo>
                <a:cubicBezTo>
                  <a:pt x="8013" y="4006"/>
                  <a:pt x="9058" y="2439"/>
                  <a:pt x="10452" y="1394"/>
                </a:cubicBezTo>
                <a:cubicBezTo>
                  <a:pt x="10452" y="1394"/>
                  <a:pt x="10452" y="1394"/>
                  <a:pt x="10452" y="1394"/>
                </a:cubicBezTo>
                <a:close/>
                <a:moveTo>
                  <a:pt x="6619" y="5400"/>
                </a:moveTo>
                <a:cubicBezTo>
                  <a:pt x="5748" y="5052"/>
                  <a:pt x="5052" y="4529"/>
                  <a:pt x="4181" y="4006"/>
                </a:cubicBezTo>
                <a:cubicBezTo>
                  <a:pt x="5574" y="2787"/>
                  <a:pt x="7316" y="1916"/>
                  <a:pt x="9232" y="1568"/>
                </a:cubicBezTo>
                <a:cubicBezTo>
                  <a:pt x="8187" y="2613"/>
                  <a:pt x="7316" y="4006"/>
                  <a:pt x="6619" y="5400"/>
                </a:cubicBezTo>
                <a:close/>
                <a:moveTo>
                  <a:pt x="6968" y="6271"/>
                </a:moveTo>
                <a:cubicBezTo>
                  <a:pt x="8187" y="6619"/>
                  <a:pt x="9232" y="6968"/>
                  <a:pt x="10452" y="6968"/>
                </a:cubicBezTo>
                <a:cubicBezTo>
                  <a:pt x="10452" y="10452"/>
                  <a:pt x="10452" y="10452"/>
                  <a:pt x="10452" y="10452"/>
                </a:cubicBezTo>
                <a:cubicBezTo>
                  <a:pt x="6271" y="10452"/>
                  <a:pt x="6271" y="10452"/>
                  <a:pt x="6271" y="10452"/>
                </a:cubicBezTo>
                <a:cubicBezTo>
                  <a:pt x="6271" y="9058"/>
                  <a:pt x="6619" y="7665"/>
                  <a:pt x="6968" y="6271"/>
                </a:cubicBezTo>
                <a:close/>
                <a:moveTo>
                  <a:pt x="10452" y="11148"/>
                </a:moveTo>
                <a:cubicBezTo>
                  <a:pt x="10452" y="15329"/>
                  <a:pt x="10452" y="15329"/>
                  <a:pt x="10452" y="15329"/>
                </a:cubicBezTo>
                <a:cubicBezTo>
                  <a:pt x="9406" y="15329"/>
                  <a:pt x="8361" y="15503"/>
                  <a:pt x="7316" y="15852"/>
                </a:cubicBezTo>
                <a:cubicBezTo>
                  <a:pt x="6619" y="14458"/>
                  <a:pt x="6271" y="12890"/>
                  <a:pt x="6271" y="11148"/>
                </a:cubicBezTo>
                <a:lnTo>
                  <a:pt x="10452" y="11148"/>
                </a:lnTo>
                <a:close/>
                <a:moveTo>
                  <a:pt x="9232" y="20032"/>
                </a:moveTo>
                <a:cubicBezTo>
                  <a:pt x="7490" y="19858"/>
                  <a:pt x="5923" y="18987"/>
                  <a:pt x="4703" y="17942"/>
                </a:cubicBezTo>
                <a:cubicBezTo>
                  <a:pt x="5400" y="17419"/>
                  <a:pt x="6097" y="17071"/>
                  <a:pt x="6968" y="16723"/>
                </a:cubicBezTo>
                <a:cubicBezTo>
                  <a:pt x="7490" y="17942"/>
                  <a:pt x="8361" y="19161"/>
                  <a:pt x="9232" y="20032"/>
                </a:cubicBezTo>
                <a:close/>
                <a:moveTo>
                  <a:pt x="11148" y="20206"/>
                </a:moveTo>
                <a:cubicBezTo>
                  <a:pt x="11148" y="16026"/>
                  <a:pt x="11148" y="16026"/>
                  <a:pt x="11148" y="16026"/>
                </a:cubicBezTo>
                <a:cubicBezTo>
                  <a:pt x="12194" y="16026"/>
                  <a:pt x="13065" y="16200"/>
                  <a:pt x="14110" y="16548"/>
                </a:cubicBezTo>
                <a:cubicBezTo>
                  <a:pt x="13239" y="17942"/>
                  <a:pt x="12368" y="19161"/>
                  <a:pt x="11148" y="20206"/>
                </a:cubicBezTo>
                <a:cubicBezTo>
                  <a:pt x="11148" y="20206"/>
                  <a:pt x="11148" y="20206"/>
                  <a:pt x="11148" y="20206"/>
                </a:cubicBezTo>
                <a:close/>
                <a:moveTo>
                  <a:pt x="14632" y="16723"/>
                </a:moveTo>
                <a:cubicBezTo>
                  <a:pt x="15503" y="17071"/>
                  <a:pt x="16200" y="17419"/>
                  <a:pt x="16897" y="17942"/>
                </a:cubicBezTo>
                <a:cubicBezTo>
                  <a:pt x="15677" y="18987"/>
                  <a:pt x="14110" y="19858"/>
                  <a:pt x="12368" y="20032"/>
                </a:cubicBezTo>
                <a:cubicBezTo>
                  <a:pt x="13239" y="19161"/>
                  <a:pt x="14110" y="17942"/>
                  <a:pt x="14632" y="16723"/>
                </a:cubicBezTo>
                <a:close/>
                <a:moveTo>
                  <a:pt x="14284" y="15852"/>
                </a:moveTo>
                <a:cubicBezTo>
                  <a:pt x="13239" y="15503"/>
                  <a:pt x="12194" y="15329"/>
                  <a:pt x="11148" y="15329"/>
                </a:cubicBezTo>
                <a:cubicBezTo>
                  <a:pt x="11148" y="11148"/>
                  <a:pt x="11148" y="11148"/>
                  <a:pt x="11148" y="11148"/>
                </a:cubicBezTo>
                <a:cubicBezTo>
                  <a:pt x="15329" y="11148"/>
                  <a:pt x="15329" y="11148"/>
                  <a:pt x="15329" y="11148"/>
                </a:cubicBezTo>
                <a:cubicBezTo>
                  <a:pt x="15329" y="12890"/>
                  <a:pt x="14981" y="14458"/>
                  <a:pt x="14284" y="15852"/>
                </a:cubicBezTo>
                <a:close/>
                <a:moveTo>
                  <a:pt x="11148" y="10452"/>
                </a:moveTo>
                <a:cubicBezTo>
                  <a:pt x="11148" y="6968"/>
                  <a:pt x="11148" y="6968"/>
                  <a:pt x="11148" y="6968"/>
                </a:cubicBezTo>
                <a:cubicBezTo>
                  <a:pt x="12368" y="6968"/>
                  <a:pt x="13413" y="6619"/>
                  <a:pt x="14632" y="6271"/>
                </a:cubicBezTo>
                <a:cubicBezTo>
                  <a:pt x="14981" y="7665"/>
                  <a:pt x="15329" y="9058"/>
                  <a:pt x="15329" y="10452"/>
                </a:cubicBezTo>
                <a:lnTo>
                  <a:pt x="11148" y="10452"/>
                </a:lnTo>
                <a:close/>
                <a:moveTo>
                  <a:pt x="3832" y="4529"/>
                </a:moveTo>
                <a:cubicBezTo>
                  <a:pt x="4529" y="5226"/>
                  <a:pt x="5400" y="5748"/>
                  <a:pt x="6445" y="6097"/>
                </a:cubicBezTo>
                <a:cubicBezTo>
                  <a:pt x="5923" y="7490"/>
                  <a:pt x="5574" y="8884"/>
                  <a:pt x="5574" y="10452"/>
                </a:cubicBezTo>
                <a:cubicBezTo>
                  <a:pt x="1394" y="10452"/>
                  <a:pt x="1394" y="10452"/>
                  <a:pt x="1394" y="10452"/>
                </a:cubicBezTo>
                <a:cubicBezTo>
                  <a:pt x="1568" y="8187"/>
                  <a:pt x="2439" y="6097"/>
                  <a:pt x="3832" y="4529"/>
                </a:cubicBezTo>
                <a:close/>
                <a:moveTo>
                  <a:pt x="1394" y="11148"/>
                </a:moveTo>
                <a:cubicBezTo>
                  <a:pt x="5574" y="11148"/>
                  <a:pt x="5574" y="11148"/>
                  <a:pt x="5574" y="11148"/>
                </a:cubicBezTo>
                <a:cubicBezTo>
                  <a:pt x="5574" y="12890"/>
                  <a:pt x="5923" y="14632"/>
                  <a:pt x="6619" y="16200"/>
                </a:cubicBezTo>
                <a:cubicBezTo>
                  <a:pt x="5748" y="16548"/>
                  <a:pt x="4877" y="16897"/>
                  <a:pt x="4181" y="17419"/>
                </a:cubicBezTo>
                <a:cubicBezTo>
                  <a:pt x="2613" y="15852"/>
                  <a:pt x="1568" y="13587"/>
                  <a:pt x="1394" y="11148"/>
                </a:cubicBezTo>
                <a:close/>
                <a:moveTo>
                  <a:pt x="17419" y="17419"/>
                </a:moveTo>
                <a:cubicBezTo>
                  <a:pt x="16723" y="16897"/>
                  <a:pt x="15852" y="16548"/>
                  <a:pt x="14981" y="16200"/>
                </a:cubicBezTo>
                <a:cubicBezTo>
                  <a:pt x="15677" y="14632"/>
                  <a:pt x="16026" y="12890"/>
                  <a:pt x="16026" y="11148"/>
                </a:cubicBezTo>
                <a:cubicBezTo>
                  <a:pt x="20206" y="11148"/>
                  <a:pt x="20206" y="11148"/>
                  <a:pt x="20206" y="11148"/>
                </a:cubicBezTo>
                <a:cubicBezTo>
                  <a:pt x="20032" y="13587"/>
                  <a:pt x="18987" y="15852"/>
                  <a:pt x="17419" y="17419"/>
                </a:cubicBezTo>
                <a:close/>
              </a:path>
            </a:pathLst>
          </a:custGeom>
          <a:solidFill>
            <a:srgbClr val="FFD700"/>
          </a:solidFill>
          <a:ln w="12700">
            <a:miter lim="400000"/>
          </a:ln>
        </p:spPr>
        <p:txBody>
          <a:bodyPr lIns="45718" tIns="45718" rIns="45718" bIns="45718"/>
          <a:lstStyle/>
          <a:p>
            <a:pPr>
              <a:defRPr>
                <a:latin typeface="Open Sans"/>
                <a:ea typeface="Open Sans"/>
                <a:cs typeface="Open Sans"/>
                <a:sym typeface="Open Sans"/>
              </a:defRPr>
            </a:pPr>
            <a:endParaRPr/>
          </a:p>
        </p:txBody>
      </p:sp>
      <p:sp>
        <p:nvSpPr>
          <p:cNvPr id="180" name="Shape 180"/>
          <p:cNvSpPr/>
          <p:nvPr/>
        </p:nvSpPr>
        <p:spPr>
          <a:xfrm>
            <a:off x="-5" y="2348324"/>
            <a:ext cx="12192003" cy="2880876"/>
          </a:xfrm>
          <a:prstGeom prst="rect">
            <a:avLst/>
          </a:prstGeom>
          <a:solidFill>
            <a:srgbClr val="444444">
              <a:alpha val="51000"/>
            </a:srgbClr>
          </a:solidFill>
          <a:ln w="12700">
            <a:miter lim="400000"/>
          </a:ln>
        </p:spPr>
        <p:txBody>
          <a:bodyPr lIns="45718" tIns="45718" rIns="45718" bIns="45718" anchor="ctr"/>
          <a:lstStyle/>
          <a:p>
            <a:pPr algn="ctr">
              <a:defRPr>
                <a:solidFill>
                  <a:srgbClr val="FFFFFF"/>
                </a:solidFill>
                <a:latin typeface="Open Sans"/>
                <a:ea typeface="Open Sans"/>
                <a:cs typeface="Open Sans"/>
                <a:sym typeface="Open Sans"/>
              </a:defRPr>
            </a:pPr>
            <a:endParaRPr/>
          </a:p>
        </p:txBody>
      </p:sp>
      <p:sp>
        <p:nvSpPr>
          <p:cNvPr id="182" name="Shape 182"/>
          <p:cNvSpPr/>
          <p:nvPr/>
        </p:nvSpPr>
        <p:spPr>
          <a:xfrm>
            <a:off x="6096000" y="-1"/>
            <a:ext cx="0" cy="1141934"/>
          </a:xfrm>
          <a:prstGeom prst="line">
            <a:avLst/>
          </a:prstGeom>
          <a:ln w="22225">
            <a:solidFill>
              <a:srgbClr val="FFD700"/>
            </a:solidFill>
            <a:miter/>
            <a:tailEnd type="oval"/>
          </a:ln>
        </p:spPr>
        <p:txBody>
          <a:bodyPr lIns="45718" tIns="45718" rIns="45718" bIns="45718"/>
          <a:lstStyle/>
          <a:p>
            <a:endParaRPr/>
          </a:p>
        </p:txBody>
      </p:sp>
      <p:sp>
        <p:nvSpPr>
          <p:cNvPr id="184" name="Shape 184"/>
          <p:cNvSpPr/>
          <p:nvPr/>
        </p:nvSpPr>
        <p:spPr>
          <a:xfrm>
            <a:off x="272633" y="2484931"/>
            <a:ext cx="11646729" cy="2631486"/>
          </a:xfrm>
          <a:prstGeom prst="rect">
            <a:avLst/>
          </a:prstGeom>
          <a:ln w="12700">
            <a:miter lim="400000"/>
          </a:ln>
          <a:extLst>
            <a:ext uri="{C572A759-6A51-4108-AA02-DFA0A04FC94B}">
              <ma14:wrappingTextBoxFlag xmlns:ma14="http://schemas.microsoft.com/office/mac/drawingml/2011/main" xmlns="" val="1"/>
            </a:ext>
          </a:extLst>
        </p:spPr>
        <p:txBody>
          <a:bodyPr wrap="square" lIns="45718" tIns="45718" rIns="45718" bIns="45718">
            <a:spAutoFit/>
          </a:bodyPr>
          <a:lstStyle/>
          <a:p>
            <a:pPr marL="285750" indent="-285750" algn="just">
              <a:spcBef>
                <a:spcPts val="600"/>
              </a:spcBef>
              <a:buClr>
                <a:srgbClr val="FFD700"/>
              </a:buClr>
              <a:buSzPct val="100000"/>
              <a:buFont typeface="Arial"/>
              <a:buChar char="•"/>
              <a:defRPr sz="1400">
                <a:solidFill>
                  <a:srgbClr val="FFFFFF"/>
                </a:solidFill>
                <a:latin typeface="Open Sans"/>
                <a:ea typeface="Open Sans"/>
                <a:cs typeface="Open Sans"/>
                <a:sym typeface="Open Sans"/>
              </a:defRPr>
            </a:pPr>
            <a:r>
              <a:rPr lang="lt-LT" sz="2000" b="1" dirty="0">
                <a:solidFill>
                  <a:schemeClr val="bg1">
                    <a:lumMod val="95000"/>
                  </a:schemeClr>
                </a:solidFill>
                <a:latin typeface="+mn-lt"/>
              </a:rPr>
              <a:t>CK</a:t>
            </a:r>
            <a:r>
              <a:rPr lang="lt-LT" sz="2000" dirty="0">
                <a:solidFill>
                  <a:schemeClr val="bg1">
                    <a:lumMod val="95000"/>
                  </a:schemeClr>
                </a:solidFill>
                <a:latin typeface="+mn-lt"/>
              </a:rPr>
              <a:t> – Lietuvos Respublikos civilinis kodeksas</a:t>
            </a:r>
          </a:p>
          <a:p>
            <a:pPr marL="285750" indent="-285750" algn="just">
              <a:spcBef>
                <a:spcPts val="600"/>
              </a:spcBef>
              <a:buClr>
                <a:srgbClr val="FFD700"/>
              </a:buClr>
              <a:buSzPct val="100000"/>
              <a:buFont typeface="Arial"/>
              <a:buChar char="•"/>
              <a:defRPr sz="1400">
                <a:solidFill>
                  <a:srgbClr val="FFFFFF"/>
                </a:solidFill>
                <a:latin typeface="Open Sans"/>
                <a:ea typeface="Open Sans"/>
                <a:cs typeface="Open Sans"/>
                <a:sym typeface="Open Sans"/>
              </a:defRPr>
            </a:pPr>
            <a:r>
              <a:rPr lang="lt-LT" sz="2000" b="1" dirty="0">
                <a:solidFill>
                  <a:schemeClr val="bg1">
                    <a:lumMod val="95000"/>
                  </a:schemeClr>
                </a:solidFill>
                <a:latin typeface="+mn-lt"/>
              </a:rPr>
              <a:t>LAT</a:t>
            </a:r>
            <a:r>
              <a:rPr lang="lt-LT" sz="2000" dirty="0">
                <a:solidFill>
                  <a:schemeClr val="bg1">
                    <a:lumMod val="95000"/>
                  </a:schemeClr>
                </a:solidFill>
                <a:latin typeface="+mn-lt"/>
              </a:rPr>
              <a:t> – Lietuvos Aukščiausiasis Teismas</a:t>
            </a:r>
          </a:p>
          <a:p>
            <a:pPr marL="285750" indent="-285750" algn="just">
              <a:spcBef>
                <a:spcPts val="600"/>
              </a:spcBef>
              <a:buClr>
                <a:srgbClr val="FFD700"/>
              </a:buClr>
              <a:buSzPct val="100000"/>
              <a:buFont typeface="Arial"/>
              <a:buChar char="•"/>
              <a:defRPr sz="1400">
                <a:solidFill>
                  <a:srgbClr val="FFFFFF"/>
                </a:solidFill>
                <a:latin typeface="Open Sans"/>
                <a:ea typeface="Open Sans"/>
                <a:cs typeface="Open Sans"/>
                <a:sym typeface="Open Sans"/>
              </a:defRPr>
            </a:pPr>
            <a:r>
              <a:rPr lang="lt-LT" sz="2000" b="1" dirty="0">
                <a:solidFill>
                  <a:schemeClr val="bg1">
                    <a:lumMod val="95000"/>
                  </a:schemeClr>
                </a:solidFill>
                <a:latin typeface="+mn-lt"/>
              </a:rPr>
              <a:t>MAĮ</a:t>
            </a:r>
            <a:r>
              <a:rPr lang="lt-LT" sz="2000" dirty="0">
                <a:solidFill>
                  <a:schemeClr val="bg1">
                    <a:lumMod val="95000"/>
                  </a:schemeClr>
                </a:solidFill>
                <a:latin typeface="+mn-lt"/>
              </a:rPr>
              <a:t> – Lietuvos Respublikos mokesčių administravimo įstatymas</a:t>
            </a:r>
          </a:p>
          <a:p>
            <a:pPr marL="285750" indent="-285750" algn="just">
              <a:spcBef>
                <a:spcPts val="600"/>
              </a:spcBef>
              <a:buClr>
                <a:srgbClr val="FFD700"/>
              </a:buClr>
              <a:buSzPct val="100000"/>
              <a:buFont typeface="Arial"/>
              <a:buChar char="•"/>
              <a:defRPr sz="1400">
                <a:solidFill>
                  <a:srgbClr val="FFFFFF"/>
                </a:solidFill>
                <a:latin typeface="Open Sans"/>
                <a:ea typeface="Open Sans"/>
                <a:cs typeface="Open Sans"/>
                <a:sym typeface="Open Sans"/>
              </a:defRPr>
            </a:pPr>
            <a:r>
              <a:rPr lang="lt-LT" sz="2000" b="1" i="0" dirty="0">
                <a:solidFill>
                  <a:schemeClr val="bg1">
                    <a:lumMod val="95000"/>
                  </a:schemeClr>
                </a:solidFill>
                <a:effectLst/>
                <a:latin typeface="+mn-lt"/>
              </a:rPr>
              <a:t>PĮ</a:t>
            </a:r>
            <a:r>
              <a:rPr lang="lt-LT" sz="2000" b="0" i="0" dirty="0">
                <a:solidFill>
                  <a:schemeClr val="bg1">
                    <a:lumMod val="95000"/>
                  </a:schemeClr>
                </a:solidFill>
                <a:effectLst/>
                <a:latin typeface="+mn-lt"/>
              </a:rPr>
              <a:t> – Lietuvos </a:t>
            </a:r>
            <a:r>
              <a:rPr lang="lt-LT" sz="2000" dirty="0">
                <a:solidFill>
                  <a:schemeClr val="bg1">
                    <a:lumMod val="95000"/>
                  </a:schemeClr>
                </a:solidFill>
                <a:latin typeface="+mn-lt"/>
              </a:rPr>
              <a:t>Respublikos </a:t>
            </a:r>
            <a:r>
              <a:rPr lang="lt-LT" sz="2000" b="0" i="0" dirty="0">
                <a:solidFill>
                  <a:schemeClr val="bg1">
                    <a:lumMod val="95000"/>
                  </a:schemeClr>
                </a:solidFill>
                <a:effectLst/>
                <a:latin typeface="+mn-lt"/>
              </a:rPr>
              <a:t>viešųjų pirkimų, atliekamų gynybos ir saugumo srityje, įstatymu ar Pirkimų, atliekamų vandentvarkos, energetikos, transporto ar pašto paslaugų srities perkančiųjų subjektų, įstatymu</a:t>
            </a:r>
          </a:p>
          <a:p>
            <a:pPr marL="285750" indent="-285750" algn="just">
              <a:spcBef>
                <a:spcPts val="600"/>
              </a:spcBef>
              <a:buClr>
                <a:srgbClr val="FFD700"/>
              </a:buClr>
              <a:buSzPct val="100000"/>
              <a:buFont typeface="Arial"/>
              <a:buChar char="•"/>
              <a:defRPr sz="1400">
                <a:solidFill>
                  <a:srgbClr val="FFFFFF"/>
                </a:solidFill>
                <a:latin typeface="Open Sans"/>
                <a:ea typeface="Open Sans"/>
                <a:cs typeface="Open Sans"/>
                <a:sym typeface="Open Sans"/>
              </a:defRPr>
            </a:pPr>
            <a:r>
              <a:rPr lang="lt-LT" sz="2000" b="1" dirty="0">
                <a:solidFill>
                  <a:schemeClr val="bg1">
                    <a:lumMod val="95000"/>
                  </a:schemeClr>
                </a:solidFill>
                <a:latin typeface="+mn-lt"/>
              </a:rPr>
              <a:t>PO</a:t>
            </a:r>
            <a:r>
              <a:rPr lang="lt-LT" sz="2000" dirty="0">
                <a:solidFill>
                  <a:schemeClr val="bg1">
                    <a:lumMod val="95000"/>
                  </a:schemeClr>
                </a:solidFill>
                <a:latin typeface="+mn-lt"/>
              </a:rPr>
              <a:t> – perkančioji organizacija</a:t>
            </a:r>
          </a:p>
          <a:p>
            <a:pPr marL="285750" indent="-285750" algn="just">
              <a:spcBef>
                <a:spcPts val="600"/>
              </a:spcBef>
              <a:buClr>
                <a:srgbClr val="FFD700"/>
              </a:buClr>
              <a:buSzPct val="100000"/>
              <a:buFont typeface="Arial"/>
              <a:buChar char="•"/>
              <a:defRPr sz="1400">
                <a:solidFill>
                  <a:srgbClr val="FFFFFF"/>
                </a:solidFill>
                <a:latin typeface="Open Sans"/>
                <a:ea typeface="Open Sans"/>
                <a:cs typeface="Open Sans"/>
                <a:sym typeface="Open Sans"/>
              </a:defRPr>
            </a:pPr>
            <a:r>
              <a:rPr lang="lt-LT" sz="2000" b="1" dirty="0">
                <a:solidFill>
                  <a:schemeClr val="bg1">
                    <a:lumMod val="95000"/>
                  </a:schemeClr>
                </a:solidFill>
                <a:latin typeface="+mn-lt"/>
              </a:rPr>
              <a:t>VPĮ</a:t>
            </a:r>
            <a:r>
              <a:rPr lang="lt-LT" sz="2000" dirty="0">
                <a:solidFill>
                  <a:schemeClr val="bg1">
                    <a:lumMod val="95000"/>
                  </a:schemeClr>
                </a:solidFill>
                <a:latin typeface="+mn-lt"/>
              </a:rPr>
              <a:t> – Lietuvos Respublikos viešųjų pirkimų įstatymas</a:t>
            </a:r>
          </a:p>
        </p:txBody>
      </p:sp>
      <p:sp>
        <p:nvSpPr>
          <p:cNvPr id="186" name="Shape 186"/>
          <p:cNvSpPr/>
          <p:nvPr/>
        </p:nvSpPr>
        <p:spPr>
          <a:xfrm>
            <a:off x="485293" y="583276"/>
            <a:ext cx="4925965" cy="420544"/>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nchor="t" anchorCtr="0">
            <a:noAutofit/>
          </a:bodyPr>
          <a:lstStyle>
            <a:lvl1pPr>
              <a:lnSpc>
                <a:spcPct val="90000"/>
              </a:lnSpc>
              <a:defRPr sz="2800">
                <a:solidFill>
                  <a:srgbClr val="FFFFFF"/>
                </a:solidFill>
                <a:latin typeface="Open Sans"/>
                <a:ea typeface="Open Sans"/>
                <a:cs typeface="Open Sans"/>
                <a:sym typeface="Open Sans"/>
              </a:defRPr>
            </a:lvl1pPr>
          </a:lstStyle>
          <a:p>
            <a:r>
              <a:rPr lang="lt-LT" sz="2400" dirty="0">
                <a:latin typeface="+mn-lt"/>
              </a:rPr>
              <a:t>MOKYMUOSE NAUDOJAMOS SĄVOKOS</a:t>
            </a:r>
            <a:endParaRPr sz="2400" dirty="0">
              <a:latin typeface="+mn-lt"/>
            </a:endParaRPr>
          </a:p>
        </p:txBody>
      </p:sp>
      <p:pic>
        <p:nvPicPr>
          <p:cNvPr id="4100" name="Picture 4" descr="C:\Users\Sandra\Desktop\CEE-Attorneys_OJJHnePager_DOV-(3).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62649" y="1003820"/>
            <a:ext cx="266700" cy="276225"/>
          </a:xfrm>
          <a:prstGeom prst="rect">
            <a:avLst/>
          </a:prstGeom>
          <a:noFill/>
          <a:extLst>
            <a:ext uri="{909E8E84-426E-40DD-AFC4-6F175D3DCCD1}">
              <a14:hiddenFill xmlns:a14="http://schemas.microsoft.com/office/drawing/2010/main">
                <a:solidFill>
                  <a:srgbClr val="FFFFFF"/>
                </a:solidFill>
              </a14:hiddenFill>
            </a:ext>
          </a:extLst>
        </p:spPr>
      </p:pic>
      <p:pic>
        <p:nvPicPr>
          <p:cNvPr id="15" name="image4.png"/>
          <p:cNvPicPr>
            <a:picLocks noChangeAspect="1"/>
          </p:cNvPicPr>
          <p:nvPr/>
        </p:nvPicPr>
        <p:blipFill>
          <a:blip r:embed="rId5" cstate="print"/>
          <a:srcRect t="34682" b="39070"/>
          <a:stretch>
            <a:fillRect/>
          </a:stretch>
        </p:blipFill>
        <p:spPr>
          <a:xfrm>
            <a:off x="9181468" y="285961"/>
            <a:ext cx="2459148" cy="484095"/>
          </a:xfrm>
          <a:prstGeom prst="rect">
            <a:avLst/>
          </a:prstGeom>
          <a:ln w="12700">
            <a:miter lim="400000"/>
          </a:ln>
        </p:spPr>
      </p:pic>
    </p:spTree>
    <p:extLst>
      <p:ext uri="{BB962C8B-B14F-4D97-AF65-F5344CB8AC3E}">
        <p14:creationId xmlns:p14="http://schemas.microsoft.com/office/powerpoint/2010/main" val="1901147331"/>
      </p:ext>
    </p:extLst>
  </p:cSld>
  <p:clrMapOvr>
    <a:masterClrMapping/>
  </p:clrMapOvr>
  <mc:AlternateContent xmlns:mc="http://schemas.openxmlformats.org/markup-compatibility/2006" xmlns:p14="http://schemas.microsoft.com/office/powerpoint/2010/main">
    <mc:Choice Requires="p14">
      <p:transition spd="slow" p14:dur="1200">
        <p:push dir="u"/>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 name="Shape 290"/>
          <p:cNvSpPr/>
          <p:nvPr/>
        </p:nvSpPr>
        <p:spPr>
          <a:xfrm>
            <a:off x="3575720" y="3216623"/>
            <a:ext cx="4824536" cy="523239"/>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nchor="b">
            <a:normAutofit fontScale="92500"/>
          </a:bodyPr>
          <a:lstStyle>
            <a:lvl1pPr algn="ctr">
              <a:lnSpc>
                <a:spcPct val="90000"/>
              </a:lnSpc>
              <a:defRPr sz="2800">
                <a:solidFill>
                  <a:srgbClr val="FFFFFF"/>
                </a:solidFill>
                <a:latin typeface="Open Sans"/>
                <a:ea typeface="Open Sans"/>
                <a:cs typeface="Open Sans"/>
                <a:sym typeface="Open Sans"/>
              </a:defRPr>
            </a:lvl1pPr>
          </a:lstStyle>
          <a:p>
            <a:pPr marL="285750" indent="-285750">
              <a:spcBef>
                <a:spcPts val="600"/>
              </a:spcBef>
              <a:buClr>
                <a:srgbClr val="FFD700"/>
              </a:buClr>
              <a:buSzPct val="100000"/>
              <a:buFont typeface="Arial"/>
              <a:buChar char="•"/>
              <a:defRPr sz="1400">
                <a:solidFill>
                  <a:srgbClr val="FFFFFF"/>
                </a:solidFill>
                <a:latin typeface="Open Sans"/>
                <a:ea typeface="Open Sans"/>
                <a:cs typeface="Open Sans"/>
                <a:sym typeface="Open Sans"/>
              </a:defRPr>
            </a:pPr>
            <a:r>
              <a:rPr lang="lt-LT" sz="2800" dirty="0">
                <a:latin typeface="+mn-lt"/>
              </a:rPr>
              <a:t>Kas yra melaginga informacija?</a:t>
            </a:r>
          </a:p>
        </p:txBody>
      </p:sp>
    </p:spTree>
    <p:extLst>
      <p:ext uri="{BB962C8B-B14F-4D97-AF65-F5344CB8AC3E}">
        <p14:creationId xmlns:p14="http://schemas.microsoft.com/office/powerpoint/2010/main" val="1141877064"/>
      </p:ext>
    </p:extLst>
  </p:cSld>
  <p:clrMapOvr>
    <a:masterClrMapping/>
  </p:clrMapOvr>
  <mc:AlternateContent xmlns:mc="http://schemas.openxmlformats.org/markup-compatibility/2006" xmlns:p14="http://schemas.microsoft.com/office/powerpoint/2010/main">
    <mc:Choice Requires="p14">
      <p:transition spd="slow" p14:dur="1200">
        <p14:prism isInverted="1"/>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6" name="image3.jpeg"/>
          <p:cNvPicPr>
            <a:picLocks noGrp="1" noChangeAspect="1"/>
          </p:cNvPicPr>
          <p:nvPr>
            <p:ph type="pic" idx="4294967295"/>
          </p:nvPr>
        </p:nvPicPr>
        <p:blipFill>
          <a:blip r:embed="rId3" cstate="print"/>
          <a:srcRect l="5378" r="5378"/>
          <a:stretch>
            <a:fillRect/>
          </a:stretch>
        </p:blipFill>
        <p:spPr>
          <a:xfrm>
            <a:off x="0" y="0"/>
            <a:ext cx="12192000" cy="6858000"/>
          </a:xfrm>
          <a:prstGeom prst="rect">
            <a:avLst/>
          </a:prstGeom>
        </p:spPr>
      </p:pic>
      <p:sp>
        <p:nvSpPr>
          <p:cNvPr id="177" name="Shape 177"/>
          <p:cNvSpPr/>
          <p:nvPr/>
        </p:nvSpPr>
        <p:spPr>
          <a:xfrm>
            <a:off x="-2" y="0"/>
            <a:ext cx="12192000" cy="6858000"/>
          </a:xfrm>
          <a:prstGeom prst="rect">
            <a:avLst/>
          </a:prstGeom>
          <a:solidFill>
            <a:srgbClr val="444444">
              <a:alpha val="69000"/>
            </a:srgbClr>
          </a:solidFill>
          <a:ln w="12700">
            <a:miter lim="400000"/>
          </a:ln>
        </p:spPr>
        <p:txBody>
          <a:bodyPr lIns="45718" tIns="45718" rIns="45718" bIns="45718" anchor="ctr"/>
          <a:lstStyle/>
          <a:p>
            <a:pPr algn="ctr">
              <a:defRPr>
                <a:solidFill>
                  <a:srgbClr val="FFFFFF"/>
                </a:solidFill>
                <a:latin typeface="Open Sans"/>
                <a:ea typeface="Open Sans"/>
                <a:cs typeface="Open Sans"/>
                <a:sym typeface="Open Sans"/>
              </a:defRPr>
            </a:pPr>
            <a:endParaRPr dirty="0">
              <a:latin typeface="+mn-lt"/>
            </a:endParaRPr>
          </a:p>
        </p:txBody>
      </p:sp>
      <p:sp>
        <p:nvSpPr>
          <p:cNvPr id="180" name="Shape 180"/>
          <p:cNvSpPr/>
          <p:nvPr/>
        </p:nvSpPr>
        <p:spPr>
          <a:xfrm>
            <a:off x="-7" y="2708920"/>
            <a:ext cx="12192003" cy="2304256"/>
          </a:xfrm>
          <a:prstGeom prst="rect">
            <a:avLst/>
          </a:prstGeom>
          <a:solidFill>
            <a:srgbClr val="444444">
              <a:alpha val="51000"/>
            </a:srgbClr>
          </a:solidFill>
          <a:ln w="12700">
            <a:miter lim="400000"/>
          </a:ln>
        </p:spPr>
        <p:txBody>
          <a:bodyPr lIns="45718" tIns="45718" rIns="45718" bIns="45718" anchor="ctr"/>
          <a:lstStyle/>
          <a:p>
            <a:pPr algn="ctr">
              <a:defRPr>
                <a:solidFill>
                  <a:srgbClr val="FFFFFF"/>
                </a:solidFill>
                <a:latin typeface="Open Sans"/>
                <a:ea typeface="Open Sans"/>
                <a:cs typeface="Open Sans"/>
                <a:sym typeface="Open Sans"/>
              </a:defRPr>
            </a:pPr>
            <a:endParaRPr dirty="0"/>
          </a:p>
        </p:txBody>
      </p:sp>
      <p:sp>
        <p:nvSpPr>
          <p:cNvPr id="182" name="Shape 182"/>
          <p:cNvSpPr/>
          <p:nvPr/>
        </p:nvSpPr>
        <p:spPr>
          <a:xfrm>
            <a:off x="6096000" y="-1"/>
            <a:ext cx="0" cy="1141934"/>
          </a:xfrm>
          <a:prstGeom prst="line">
            <a:avLst/>
          </a:prstGeom>
          <a:ln w="22225">
            <a:solidFill>
              <a:srgbClr val="FFD700"/>
            </a:solidFill>
            <a:miter/>
            <a:tailEnd type="oval"/>
          </a:ln>
        </p:spPr>
        <p:txBody>
          <a:bodyPr lIns="45718" tIns="45718" rIns="45718" bIns="45718"/>
          <a:lstStyle/>
          <a:p>
            <a:endParaRPr/>
          </a:p>
        </p:txBody>
      </p:sp>
      <p:sp>
        <p:nvSpPr>
          <p:cNvPr id="184" name="Shape 184"/>
          <p:cNvSpPr/>
          <p:nvPr/>
        </p:nvSpPr>
        <p:spPr>
          <a:xfrm>
            <a:off x="139284" y="4100256"/>
            <a:ext cx="11646729" cy="400105"/>
          </a:xfrm>
          <a:prstGeom prst="rect">
            <a:avLst/>
          </a:prstGeom>
          <a:ln w="12700">
            <a:miter lim="400000"/>
          </a:ln>
          <a:extLst>
            <a:ext uri="{C572A759-6A51-4108-AA02-DFA0A04FC94B}">
              <ma14:wrappingTextBoxFlag xmlns:ma14="http://schemas.microsoft.com/office/mac/drawingml/2011/main" xmlns="" val="1"/>
            </a:ext>
          </a:extLst>
        </p:spPr>
        <p:txBody>
          <a:bodyPr wrap="square" lIns="45718" tIns="45718" rIns="45718" bIns="45718">
            <a:spAutoFit/>
          </a:bodyPr>
          <a:lstStyle/>
          <a:p>
            <a:pPr marL="285750" indent="-285750">
              <a:spcBef>
                <a:spcPts val="600"/>
              </a:spcBef>
              <a:buClr>
                <a:srgbClr val="FFD700"/>
              </a:buClr>
              <a:buSzPct val="100000"/>
              <a:buFont typeface="Arial"/>
              <a:buChar char="•"/>
              <a:defRPr sz="1400">
                <a:solidFill>
                  <a:srgbClr val="FFFFFF"/>
                </a:solidFill>
                <a:latin typeface="Open Sans"/>
                <a:ea typeface="Open Sans"/>
                <a:cs typeface="Open Sans"/>
                <a:sym typeface="Open Sans"/>
              </a:defRPr>
            </a:pPr>
            <a:endParaRPr lang="lt-LT" sz="2000" dirty="0">
              <a:latin typeface="+mn-lt"/>
            </a:endParaRPr>
          </a:p>
        </p:txBody>
      </p:sp>
      <p:sp>
        <p:nvSpPr>
          <p:cNvPr id="186" name="Shape 186"/>
          <p:cNvSpPr/>
          <p:nvPr/>
        </p:nvSpPr>
        <p:spPr>
          <a:xfrm>
            <a:off x="485293" y="583276"/>
            <a:ext cx="4925965" cy="420544"/>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nchor="t" anchorCtr="0">
            <a:noAutofit/>
          </a:bodyPr>
          <a:lstStyle>
            <a:lvl1pPr>
              <a:lnSpc>
                <a:spcPct val="90000"/>
              </a:lnSpc>
              <a:defRPr sz="2800">
                <a:solidFill>
                  <a:srgbClr val="FFFFFF"/>
                </a:solidFill>
                <a:latin typeface="Open Sans"/>
                <a:ea typeface="Open Sans"/>
                <a:cs typeface="Open Sans"/>
                <a:sym typeface="Open Sans"/>
              </a:defRPr>
            </a:lvl1pPr>
          </a:lstStyle>
          <a:p>
            <a:r>
              <a:rPr lang="lt-LT" sz="2400" dirty="0">
                <a:latin typeface="+mn-lt"/>
              </a:rPr>
              <a:t>KAS YRA MELAGINGA INFORMACIJA?</a:t>
            </a:r>
            <a:endParaRPr sz="2400" dirty="0">
              <a:latin typeface="+mn-lt"/>
            </a:endParaRPr>
          </a:p>
        </p:txBody>
      </p:sp>
      <p:pic>
        <p:nvPicPr>
          <p:cNvPr id="4100" name="Picture 4" descr="C:\Users\Sandra\Desktop\CEE-Attorneys_OJJHnePager_DOV-(3).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62649" y="1003820"/>
            <a:ext cx="266700" cy="276225"/>
          </a:xfrm>
          <a:prstGeom prst="rect">
            <a:avLst/>
          </a:prstGeom>
          <a:noFill/>
          <a:extLst>
            <a:ext uri="{909E8E84-426E-40DD-AFC4-6F175D3DCCD1}">
              <a14:hiddenFill xmlns:a14="http://schemas.microsoft.com/office/drawing/2010/main">
                <a:solidFill>
                  <a:srgbClr val="FFFFFF"/>
                </a:solidFill>
              </a14:hiddenFill>
            </a:ext>
          </a:extLst>
        </p:spPr>
      </p:pic>
      <p:pic>
        <p:nvPicPr>
          <p:cNvPr id="15" name="image4.png"/>
          <p:cNvPicPr>
            <a:picLocks noChangeAspect="1"/>
          </p:cNvPicPr>
          <p:nvPr/>
        </p:nvPicPr>
        <p:blipFill>
          <a:blip r:embed="rId5" cstate="print"/>
          <a:srcRect t="34682" b="39070"/>
          <a:stretch>
            <a:fillRect/>
          </a:stretch>
        </p:blipFill>
        <p:spPr>
          <a:xfrm>
            <a:off x="9181468" y="285961"/>
            <a:ext cx="2459148" cy="484095"/>
          </a:xfrm>
          <a:prstGeom prst="rect">
            <a:avLst/>
          </a:prstGeom>
          <a:ln w="12700">
            <a:miter lim="400000"/>
          </a:ln>
        </p:spPr>
      </p:pic>
      <p:sp>
        <p:nvSpPr>
          <p:cNvPr id="2" name="TextBox 1">
            <a:extLst>
              <a:ext uri="{FF2B5EF4-FFF2-40B4-BE49-F238E27FC236}">
                <a16:creationId xmlns:a16="http://schemas.microsoft.com/office/drawing/2014/main" id="{DD98864E-912A-4D92-9922-C468CE609BB5}"/>
              </a:ext>
            </a:extLst>
          </p:cNvPr>
          <p:cNvSpPr txBox="1"/>
          <p:nvPr/>
        </p:nvSpPr>
        <p:spPr>
          <a:xfrm>
            <a:off x="206549" y="2783803"/>
            <a:ext cx="11846167" cy="232370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a:spcBef>
                <a:spcPts val="600"/>
              </a:spcBef>
              <a:buClr>
                <a:srgbClr val="FFD700"/>
              </a:buClr>
              <a:buSzPct val="100000"/>
              <a:defRPr sz="1400">
                <a:solidFill>
                  <a:srgbClr val="FFFFFF"/>
                </a:solidFill>
                <a:latin typeface="Open Sans"/>
                <a:ea typeface="Open Sans"/>
                <a:cs typeface="Open Sans"/>
                <a:sym typeface="Open Sans"/>
              </a:defRPr>
            </a:pPr>
            <a:r>
              <a:rPr lang="lt-LT" sz="2000" dirty="0">
                <a:solidFill>
                  <a:schemeClr val="bg1">
                    <a:lumMod val="95000"/>
                  </a:schemeClr>
                </a:solidFill>
                <a:latin typeface="+mn-lt"/>
              </a:rPr>
              <a:t>Tiekėjo PO teikiama informacija dėl savo ar subtiekėjų ir (ar) kitų ūkio subjektų, kurių pajėgumais remiasi, </a:t>
            </a:r>
            <a:r>
              <a:rPr lang="en-US" sz="2000" dirty="0">
                <a:solidFill>
                  <a:schemeClr val="bg1">
                    <a:lumMod val="95000"/>
                  </a:schemeClr>
                </a:solidFill>
                <a:latin typeface="+mn-lt"/>
              </a:rPr>
              <a:t>p</a:t>
            </a:r>
            <a:r>
              <a:rPr lang="en-US" sz="2000" dirty="0">
                <a:latin typeface="+mn-lt"/>
              </a:rPr>
              <a:t>a</a:t>
            </a:r>
            <a:r>
              <a:rPr lang="lt-LT" sz="2000" dirty="0">
                <a:latin typeface="+mn-lt"/>
              </a:rPr>
              <a:t>šalinimo pagrindų nebuvim</a:t>
            </a:r>
            <a:r>
              <a:rPr lang="en-US" sz="2000" dirty="0">
                <a:latin typeface="+mn-lt"/>
              </a:rPr>
              <a:t>o </a:t>
            </a:r>
            <a:r>
              <a:rPr lang="lt-LT" sz="2000" dirty="0">
                <a:latin typeface="+mn-lt"/>
              </a:rPr>
              <a:t>(VPĮ </a:t>
            </a:r>
            <a:r>
              <a:rPr lang="en-US" sz="2000" dirty="0">
                <a:latin typeface="+mn-lt"/>
              </a:rPr>
              <a:t>46 str.)</a:t>
            </a:r>
            <a:r>
              <a:rPr lang="lt-LT" sz="2000" dirty="0">
                <a:latin typeface="+mn-lt"/>
              </a:rPr>
              <a:t> ir atitikties kvalifikacijoms reikalavimams (VPĮ </a:t>
            </a:r>
            <a:r>
              <a:rPr lang="en-US" sz="2000" dirty="0">
                <a:latin typeface="+mn-lt"/>
              </a:rPr>
              <a:t>47 str.)</a:t>
            </a:r>
            <a:r>
              <a:rPr lang="lt-LT" sz="2000" dirty="0">
                <a:latin typeface="+mn-lt"/>
              </a:rPr>
              <a:t>, kuri:</a:t>
            </a:r>
            <a:endParaRPr lang="lt-LT" sz="2000" dirty="0">
              <a:solidFill>
                <a:schemeClr val="bg1">
                  <a:lumMod val="95000"/>
                </a:schemeClr>
              </a:solidFill>
              <a:latin typeface="+mn-lt"/>
            </a:endParaRPr>
          </a:p>
          <a:p>
            <a:pPr marL="342900" indent="-342900" algn="just">
              <a:buFont typeface="Arial" panose="020B0604020202020204" pitchFamily="34" charset="0"/>
              <a:buChar char="•"/>
            </a:pPr>
            <a:endParaRPr lang="lt-LT" sz="2000" dirty="0">
              <a:solidFill>
                <a:schemeClr val="bg1">
                  <a:lumMod val="95000"/>
                </a:schemeClr>
              </a:solidFill>
              <a:latin typeface="+mn-lt"/>
            </a:endParaRPr>
          </a:p>
          <a:p>
            <a:pPr marL="342900" indent="-342900" algn="just">
              <a:buFont typeface="Arial" panose="020B0604020202020204" pitchFamily="34" charset="0"/>
              <a:buChar char="•"/>
            </a:pPr>
            <a:r>
              <a:rPr lang="lt-LT" sz="2000" dirty="0">
                <a:solidFill>
                  <a:schemeClr val="bg1">
                    <a:lumMod val="95000"/>
                  </a:schemeClr>
                </a:solidFill>
                <a:latin typeface="+mn-lt"/>
              </a:rPr>
              <a:t>Nuslėpta informacija apie pašalinimo pagrindų nebuvimą ir/ar atitiktį kvalifikacijos reikalavimams;</a:t>
            </a:r>
          </a:p>
          <a:p>
            <a:pPr marL="342900" indent="-342900" algn="just">
              <a:buFont typeface="Arial" panose="020B0604020202020204" pitchFamily="34" charset="0"/>
              <a:buChar char="•"/>
            </a:pPr>
            <a:r>
              <a:rPr lang="lt-LT" sz="2000" dirty="0">
                <a:solidFill>
                  <a:schemeClr val="bg1">
                    <a:lumMod val="95000"/>
                  </a:schemeClr>
                </a:solidFill>
                <a:latin typeface="+mn-lt"/>
              </a:rPr>
              <a:t>Tikrovės neatitinkanti informacija apie pašalinimo pagrindų nebuvimą ir/ar atitiktį kvalifikacijos reikalavimams;</a:t>
            </a:r>
          </a:p>
          <a:p>
            <a:pPr marL="342900" indent="-342900" algn="just">
              <a:buFont typeface="Arial" panose="020B0604020202020204" pitchFamily="34" charset="0"/>
              <a:buChar char="•"/>
            </a:pPr>
            <a:r>
              <a:rPr lang="lt-LT" sz="2000" dirty="0">
                <a:solidFill>
                  <a:schemeClr val="bg1">
                    <a:lumMod val="95000"/>
                  </a:schemeClr>
                </a:solidFill>
                <a:latin typeface="+mn-lt"/>
              </a:rPr>
              <a:t>Nepakankama pašalinimo pagrindų nebuvimo ir/ar kvalifikacijos atitikčiai įrodyti.</a:t>
            </a:r>
            <a:endParaRPr kumimoji="0" lang="en-US" sz="1800" b="0" i="0" u="none" strike="noStrike" cap="none" spc="0" normalizeH="0" baseline="0" dirty="0">
              <a:ln>
                <a:noFill/>
              </a:ln>
              <a:solidFill>
                <a:srgbClr val="3F3F3F"/>
              </a:solidFill>
              <a:effectLst/>
              <a:uFillTx/>
              <a:latin typeface="+mj-lt"/>
              <a:ea typeface="+mj-ea"/>
              <a:cs typeface="+mj-cs"/>
              <a:sym typeface="Helvetica"/>
            </a:endParaRPr>
          </a:p>
        </p:txBody>
      </p:sp>
      <p:sp>
        <p:nvSpPr>
          <p:cNvPr id="3" name="Shape 179">
            <a:extLst>
              <a:ext uri="{FF2B5EF4-FFF2-40B4-BE49-F238E27FC236}">
                <a16:creationId xmlns:a16="http://schemas.microsoft.com/office/drawing/2014/main" id="{8493EAAC-0213-4883-BF5D-826496035E18}"/>
              </a:ext>
            </a:extLst>
          </p:cNvPr>
          <p:cNvSpPr/>
          <p:nvPr/>
        </p:nvSpPr>
        <p:spPr>
          <a:xfrm>
            <a:off x="5801364" y="1342999"/>
            <a:ext cx="589272" cy="58927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77" y="0"/>
                  <a:pt x="0" y="4877"/>
                  <a:pt x="0" y="10800"/>
                </a:cubicBezTo>
                <a:cubicBezTo>
                  <a:pt x="0" y="16723"/>
                  <a:pt x="4877" y="21600"/>
                  <a:pt x="10800" y="21600"/>
                </a:cubicBezTo>
                <a:cubicBezTo>
                  <a:pt x="16723" y="21600"/>
                  <a:pt x="21600" y="16723"/>
                  <a:pt x="21600" y="10800"/>
                </a:cubicBezTo>
                <a:cubicBezTo>
                  <a:pt x="21600" y="4877"/>
                  <a:pt x="16723" y="0"/>
                  <a:pt x="10800" y="0"/>
                </a:cubicBezTo>
                <a:close/>
                <a:moveTo>
                  <a:pt x="20206" y="10452"/>
                </a:moveTo>
                <a:cubicBezTo>
                  <a:pt x="16026" y="10452"/>
                  <a:pt x="16026" y="10452"/>
                  <a:pt x="16026" y="10452"/>
                </a:cubicBezTo>
                <a:cubicBezTo>
                  <a:pt x="16026" y="8884"/>
                  <a:pt x="15677" y="7490"/>
                  <a:pt x="15155" y="6097"/>
                </a:cubicBezTo>
                <a:cubicBezTo>
                  <a:pt x="16200" y="5748"/>
                  <a:pt x="17071" y="5226"/>
                  <a:pt x="17768" y="4529"/>
                </a:cubicBezTo>
                <a:cubicBezTo>
                  <a:pt x="19161" y="6097"/>
                  <a:pt x="20032" y="8187"/>
                  <a:pt x="20206" y="10452"/>
                </a:cubicBezTo>
                <a:close/>
                <a:moveTo>
                  <a:pt x="10452" y="20206"/>
                </a:moveTo>
                <a:cubicBezTo>
                  <a:pt x="9232" y="19161"/>
                  <a:pt x="8361" y="17942"/>
                  <a:pt x="7490" y="16548"/>
                </a:cubicBezTo>
                <a:cubicBezTo>
                  <a:pt x="8535" y="16200"/>
                  <a:pt x="9406" y="16026"/>
                  <a:pt x="10452" y="16026"/>
                </a:cubicBezTo>
                <a:cubicBezTo>
                  <a:pt x="10452" y="20206"/>
                  <a:pt x="10452" y="20206"/>
                  <a:pt x="10452" y="20206"/>
                </a:cubicBezTo>
                <a:cubicBezTo>
                  <a:pt x="10452" y="20206"/>
                  <a:pt x="10452" y="20206"/>
                  <a:pt x="10452" y="20206"/>
                </a:cubicBezTo>
                <a:close/>
                <a:moveTo>
                  <a:pt x="11148" y="1394"/>
                </a:moveTo>
                <a:cubicBezTo>
                  <a:pt x="12542" y="2439"/>
                  <a:pt x="13587" y="4006"/>
                  <a:pt x="14284" y="5748"/>
                </a:cubicBezTo>
                <a:cubicBezTo>
                  <a:pt x="13239" y="6097"/>
                  <a:pt x="12194" y="6271"/>
                  <a:pt x="11148" y="6271"/>
                </a:cubicBezTo>
                <a:cubicBezTo>
                  <a:pt x="11148" y="1394"/>
                  <a:pt x="11148" y="1394"/>
                  <a:pt x="11148" y="1394"/>
                </a:cubicBezTo>
                <a:cubicBezTo>
                  <a:pt x="11148" y="1394"/>
                  <a:pt x="11148" y="1394"/>
                  <a:pt x="11148" y="1394"/>
                </a:cubicBezTo>
                <a:close/>
                <a:moveTo>
                  <a:pt x="12368" y="1568"/>
                </a:moveTo>
                <a:cubicBezTo>
                  <a:pt x="14284" y="1916"/>
                  <a:pt x="16026" y="2787"/>
                  <a:pt x="17419" y="4006"/>
                </a:cubicBezTo>
                <a:cubicBezTo>
                  <a:pt x="16548" y="4529"/>
                  <a:pt x="15852" y="5052"/>
                  <a:pt x="14981" y="5400"/>
                </a:cubicBezTo>
                <a:cubicBezTo>
                  <a:pt x="14284" y="4006"/>
                  <a:pt x="13413" y="2613"/>
                  <a:pt x="12368" y="1568"/>
                </a:cubicBezTo>
                <a:close/>
                <a:moveTo>
                  <a:pt x="10452" y="1394"/>
                </a:moveTo>
                <a:cubicBezTo>
                  <a:pt x="10452" y="6271"/>
                  <a:pt x="10452" y="6271"/>
                  <a:pt x="10452" y="6271"/>
                </a:cubicBezTo>
                <a:cubicBezTo>
                  <a:pt x="9406" y="6271"/>
                  <a:pt x="8361" y="6097"/>
                  <a:pt x="7316" y="5748"/>
                </a:cubicBezTo>
                <a:cubicBezTo>
                  <a:pt x="8013" y="4006"/>
                  <a:pt x="9058" y="2439"/>
                  <a:pt x="10452" y="1394"/>
                </a:cubicBezTo>
                <a:cubicBezTo>
                  <a:pt x="10452" y="1394"/>
                  <a:pt x="10452" y="1394"/>
                  <a:pt x="10452" y="1394"/>
                </a:cubicBezTo>
                <a:close/>
                <a:moveTo>
                  <a:pt x="6619" y="5400"/>
                </a:moveTo>
                <a:cubicBezTo>
                  <a:pt x="5748" y="5052"/>
                  <a:pt x="5052" y="4529"/>
                  <a:pt x="4181" y="4006"/>
                </a:cubicBezTo>
                <a:cubicBezTo>
                  <a:pt x="5574" y="2787"/>
                  <a:pt x="7316" y="1916"/>
                  <a:pt x="9232" y="1568"/>
                </a:cubicBezTo>
                <a:cubicBezTo>
                  <a:pt x="8187" y="2613"/>
                  <a:pt x="7316" y="4006"/>
                  <a:pt x="6619" y="5400"/>
                </a:cubicBezTo>
                <a:close/>
                <a:moveTo>
                  <a:pt x="6968" y="6271"/>
                </a:moveTo>
                <a:cubicBezTo>
                  <a:pt x="8187" y="6619"/>
                  <a:pt x="9232" y="6968"/>
                  <a:pt x="10452" y="6968"/>
                </a:cubicBezTo>
                <a:cubicBezTo>
                  <a:pt x="10452" y="10452"/>
                  <a:pt x="10452" y="10452"/>
                  <a:pt x="10452" y="10452"/>
                </a:cubicBezTo>
                <a:cubicBezTo>
                  <a:pt x="6271" y="10452"/>
                  <a:pt x="6271" y="10452"/>
                  <a:pt x="6271" y="10452"/>
                </a:cubicBezTo>
                <a:cubicBezTo>
                  <a:pt x="6271" y="9058"/>
                  <a:pt x="6619" y="7665"/>
                  <a:pt x="6968" y="6271"/>
                </a:cubicBezTo>
                <a:close/>
                <a:moveTo>
                  <a:pt x="10452" y="11148"/>
                </a:moveTo>
                <a:cubicBezTo>
                  <a:pt x="10452" y="15329"/>
                  <a:pt x="10452" y="15329"/>
                  <a:pt x="10452" y="15329"/>
                </a:cubicBezTo>
                <a:cubicBezTo>
                  <a:pt x="9406" y="15329"/>
                  <a:pt x="8361" y="15503"/>
                  <a:pt x="7316" y="15852"/>
                </a:cubicBezTo>
                <a:cubicBezTo>
                  <a:pt x="6619" y="14458"/>
                  <a:pt x="6271" y="12890"/>
                  <a:pt x="6271" y="11148"/>
                </a:cubicBezTo>
                <a:lnTo>
                  <a:pt x="10452" y="11148"/>
                </a:lnTo>
                <a:close/>
                <a:moveTo>
                  <a:pt x="9232" y="20032"/>
                </a:moveTo>
                <a:cubicBezTo>
                  <a:pt x="7490" y="19858"/>
                  <a:pt x="5923" y="18987"/>
                  <a:pt x="4703" y="17942"/>
                </a:cubicBezTo>
                <a:cubicBezTo>
                  <a:pt x="5400" y="17419"/>
                  <a:pt x="6097" y="17071"/>
                  <a:pt x="6968" y="16723"/>
                </a:cubicBezTo>
                <a:cubicBezTo>
                  <a:pt x="7490" y="17942"/>
                  <a:pt x="8361" y="19161"/>
                  <a:pt x="9232" y="20032"/>
                </a:cubicBezTo>
                <a:close/>
                <a:moveTo>
                  <a:pt x="11148" y="20206"/>
                </a:moveTo>
                <a:cubicBezTo>
                  <a:pt x="11148" y="16026"/>
                  <a:pt x="11148" y="16026"/>
                  <a:pt x="11148" y="16026"/>
                </a:cubicBezTo>
                <a:cubicBezTo>
                  <a:pt x="12194" y="16026"/>
                  <a:pt x="13065" y="16200"/>
                  <a:pt x="14110" y="16548"/>
                </a:cubicBezTo>
                <a:cubicBezTo>
                  <a:pt x="13239" y="17942"/>
                  <a:pt x="12368" y="19161"/>
                  <a:pt x="11148" y="20206"/>
                </a:cubicBezTo>
                <a:cubicBezTo>
                  <a:pt x="11148" y="20206"/>
                  <a:pt x="11148" y="20206"/>
                  <a:pt x="11148" y="20206"/>
                </a:cubicBezTo>
                <a:close/>
                <a:moveTo>
                  <a:pt x="14632" y="16723"/>
                </a:moveTo>
                <a:cubicBezTo>
                  <a:pt x="15503" y="17071"/>
                  <a:pt x="16200" y="17419"/>
                  <a:pt x="16897" y="17942"/>
                </a:cubicBezTo>
                <a:cubicBezTo>
                  <a:pt x="15677" y="18987"/>
                  <a:pt x="14110" y="19858"/>
                  <a:pt x="12368" y="20032"/>
                </a:cubicBezTo>
                <a:cubicBezTo>
                  <a:pt x="13239" y="19161"/>
                  <a:pt x="14110" y="17942"/>
                  <a:pt x="14632" y="16723"/>
                </a:cubicBezTo>
                <a:close/>
                <a:moveTo>
                  <a:pt x="14284" y="15852"/>
                </a:moveTo>
                <a:cubicBezTo>
                  <a:pt x="13239" y="15503"/>
                  <a:pt x="12194" y="15329"/>
                  <a:pt x="11148" y="15329"/>
                </a:cubicBezTo>
                <a:cubicBezTo>
                  <a:pt x="11148" y="11148"/>
                  <a:pt x="11148" y="11148"/>
                  <a:pt x="11148" y="11148"/>
                </a:cubicBezTo>
                <a:cubicBezTo>
                  <a:pt x="15329" y="11148"/>
                  <a:pt x="15329" y="11148"/>
                  <a:pt x="15329" y="11148"/>
                </a:cubicBezTo>
                <a:cubicBezTo>
                  <a:pt x="15329" y="12890"/>
                  <a:pt x="14981" y="14458"/>
                  <a:pt x="14284" y="15852"/>
                </a:cubicBezTo>
                <a:close/>
                <a:moveTo>
                  <a:pt x="11148" y="10452"/>
                </a:moveTo>
                <a:cubicBezTo>
                  <a:pt x="11148" y="6968"/>
                  <a:pt x="11148" y="6968"/>
                  <a:pt x="11148" y="6968"/>
                </a:cubicBezTo>
                <a:cubicBezTo>
                  <a:pt x="12368" y="6968"/>
                  <a:pt x="13413" y="6619"/>
                  <a:pt x="14632" y="6271"/>
                </a:cubicBezTo>
                <a:cubicBezTo>
                  <a:pt x="14981" y="7665"/>
                  <a:pt x="15329" y="9058"/>
                  <a:pt x="15329" y="10452"/>
                </a:cubicBezTo>
                <a:lnTo>
                  <a:pt x="11148" y="10452"/>
                </a:lnTo>
                <a:close/>
                <a:moveTo>
                  <a:pt x="3832" y="4529"/>
                </a:moveTo>
                <a:cubicBezTo>
                  <a:pt x="4529" y="5226"/>
                  <a:pt x="5400" y="5748"/>
                  <a:pt x="6445" y="6097"/>
                </a:cubicBezTo>
                <a:cubicBezTo>
                  <a:pt x="5923" y="7490"/>
                  <a:pt x="5574" y="8884"/>
                  <a:pt x="5574" y="10452"/>
                </a:cubicBezTo>
                <a:cubicBezTo>
                  <a:pt x="1394" y="10452"/>
                  <a:pt x="1394" y="10452"/>
                  <a:pt x="1394" y="10452"/>
                </a:cubicBezTo>
                <a:cubicBezTo>
                  <a:pt x="1568" y="8187"/>
                  <a:pt x="2439" y="6097"/>
                  <a:pt x="3832" y="4529"/>
                </a:cubicBezTo>
                <a:close/>
                <a:moveTo>
                  <a:pt x="1394" y="11148"/>
                </a:moveTo>
                <a:cubicBezTo>
                  <a:pt x="5574" y="11148"/>
                  <a:pt x="5574" y="11148"/>
                  <a:pt x="5574" y="11148"/>
                </a:cubicBezTo>
                <a:cubicBezTo>
                  <a:pt x="5574" y="12890"/>
                  <a:pt x="5923" y="14632"/>
                  <a:pt x="6619" y="16200"/>
                </a:cubicBezTo>
                <a:cubicBezTo>
                  <a:pt x="5748" y="16548"/>
                  <a:pt x="4877" y="16897"/>
                  <a:pt x="4181" y="17419"/>
                </a:cubicBezTo>
                <a:cubicBezTo>
                  <a:pt x="2613" y="15852"/>
                  <a:pt x="1568" y="13587"/>
                  <a:pt x="1394" y="11148"/>
                </a:cubicBezTo>
                <a:close/>
                <a:moveTo>
                  <a:pt x="17419" y="17419"/>
                </a:moveTo>
                <a:cubicBezTo>
                  <a:pt x="16723" y="16897"/>
                  <a:pt x="15852" y="16548"/>
                  <a:pt x="14981" y="16200"/>
                </a:cubicBezTo>
                <a:cubicBezTo>
                  <a:pt x="15677" y="14632"/>
                  <a:pt x="16026" y="12890"/>
                  <a:pt x="16026" y="11148"/>
                </a:cubicBezTo>
                <a:cubicBezTo>
                  <a:pt x="20206" y="11148"/>
                  <a:pt x="20206" y="11148"/>
                  <a:pt x="20206" y="11148"/>
                </a:cubicBezTo>
                <a:cubicBezTo>
                  <a:pt x="20032" y="13587"/>
                  <a:pt x="18987" y="15852"/>
                  <a:pt x="17419" y="17419"/>
                </a:cubicBezTo>
                <a:close/>
              </a:path>
            </a:pathLst>
          </a:custGeom>
          <a:solidFill>
            <a:srgbClr val="FFD700"/>
          </a:solidFill>
          <a:ln w="12700">
            <a:miter lim="400000"/>
          </a:ln>
        </p:spPr>
        <p:txBody>
          <a:bodyPr lIns="45718" tIns="45718" rIns="45718" bIns="45718"/>
          <a:lstStyle/>
          <a:p>
            <a:pPr>
              <a:defRPr>
                <a:latin typeface="Open Sans"/>
                <a:ea typeface="Open Sans"/>
                <a:cs typeface="Open Sans"/>
                <a:sym typeface="Open Sans"/>
              </a:defRPr>
            </a:pPr>
            <a:endParaRPr/>
          </a:p>
        </p:txBody>
      </p:sp>
    </p:spTree>
    <p:extLst>
      <p:ext uri="{BB962C8B-B14F-4D97-AF65-F5344CB8AC3E}">
        <p14:creationId xmlns:p14="http://schemas.microsoft.com/office/powerpoint/2010/main" val="924693723"/>
      </p:ext>
    </p:extLst>
  </p:cSld>
  <p:clrMapOvr>
    <a:masterClrMapping/>
  </p:clrMapOvr>
  <mc:AlternateContent xmlns:mc="http://schemas.openxmlformats.org/markup-compatibility/2006" xmlns:p14="http://schemas.microsoft.com/office/powerpoint/2010/main">
    <mc:Choice Requires="p14">
      <p:transition spd="slow" p14:dur="1200">
        <p:push dir="u"/>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 name="Shape 290"/>
          <p:cNvSpPr/>
          <p:nvPr/>
        </p:nvSpPr>
        <p:spPr>
          <a:xfrm>
            <a:off x="3575720" y="2708920"/>
            <a:ext cx="4824536" cy="1512167"/>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nchor="b">
            <a:normAutofit/>
          </a:bodyPr>
          <a:lstStyle>
            <a:lvl1pPr algn="ctr">
              <a:lnSpc>
                <a:spcPct val="90000"/>
              </a:lnSpc>
              <a:defRPr sz="2800">
                <a:solidFill>
                  <a:srgbClr val="FFFFFF"/>
                </a:solidFill>
                <a:latin typeface="Open Sans"/>
                <a:ea typeface="Open Sans"/>
                <a:cs typeface="Open Sans"/>
                <a:sym typeface="Open Sans"/>
              </a:defRPr>
            </a:lvl1pPr>
          </a:lstStyle>
          <a:p>
            <a:pPr>
              <a:spcBef>
                <a:spcPts val="600"/>
              </a:spcBef>
              <a:buClr>
                <a:srgbClr val="FFD700"/>
              </a:buClr>
              <a:buSzPct val="100000"/>
              <a:defRPr sz="1400">
                <a:solidFill>
                  <a:srgbClr val="FFFFFF"/>
                </a:solidFill>
                <a:latin typeface="Open Sans"/>
                <a:ea typeface="Open Sans"/>
                <a:cs typeface="Open Sans"/>
                <a:sym typeface="Open Sans"/>
              </a:defRPr>
            </a:pPr>
            <a:r>
              <a:rPr lang="lt-LT" sz="2800" dirty="0">
                <a:latin typeface="+mn-lt"/>
              </a:rPr>
              <a:t>Kokiais atvejais laikoma, kad tiekėjas PO teikia melagingą informaciją?</a:t>
            </a:r>
          </a:p>
        </p:txBody>
      </p:sp>
    </p:spTree>
  </p:cSld>
  <p:clrMapOvr>
    <a:masterClrMapping/>
  </p:clrMapOvr>
  <mc:AlternateContent xmlns:mc="http://schemas.openxmlformats.org/markup-compatibility/2006" xmlns:p14="http://schemas.microsoft.com/office/powerpoint/2010/main">
    <mc:Choice Requires="p14">
      <p:transition spd="slow" p14:dur="1200">
        <p14:prism isInverted="1"/>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6" name="image3.jpeg"/>
          <p:cNvPicPr>
            <a:picLocks noGrp="1" noChangeAspect="1"/>
          </p:cNvPicPr>
          <p:nvPr>
            <p:ph type="pic" idx="4294967295"/>
          </p:nvPr>
        </p:nvPicPr>
        <p:blipFill>
          <a:blip r:embed="rId3" cstate="print"/>
          <a:srcRect l="5378" r="5378"/>
          <a:stretch>
            <a:fillRect/>
          </a:stretch>
        </p:blipFill>
        <p:spPr>
          <a:xfrm>
            <a:off x="0" y="0"/>
            <a:ext cx="12192000" cy="6858000"/>
          </a:xfrm>
          <a:prstGeom prst="rect">
            <a:avLst/>
          </a:prstGeom>
        </p:spPr>
      </p:pic>
      <p:sp>
        <p:nvSpPr>
          <p:cNvPr id="177" name="Shape 177"/>
          <p:cNvSpPr/>
          <p:nvPr/>
        </p:nvSpPr>
        <p:spPr>
          <a:xfrm>
            <a:off x="-3" y="-2"/>
            <a:ext cx="12192000" cy="6858000"/>
          </a:xfrm>
          <a:prstGeom prst="rect">
            <a:avLst/>
          </a:prstGeom>
          <a:solidFill>
            <a:srgbClr val="444444">
              <a:alpha val="69000"/>
            </a:srgbClr>
          </a:solidFill>
          <a:ln w="12700">
            <a:miter lim="400000"/>
          </a:ln>
        </p:spPr>
        <p:txBody>
          <a:bodyPr lIns="45718" tIns="45718" rIns="45718" bIns="45718" anchor="ctr"/>
          <a:lstStyle/>
          <a:p>
            <a:pPr algn="ctr">
              <a:defRPr>
                <a:solidFill>
                  <a:srgbClr val="FFFFFF"/>
                </a:solidFill>
                <a:latin typeface="Open Sans"/>
                <a:ea typeface="Open Sans"/>
                <a:cs typeface="Open Sans"/>
                <a:sym typeface="Open Sans"/>
              </a:defRPr>
            </a:pPr>
            <a:endParaRPr dirty="0">
              <a:latin typeface="+mn-lt"/>
            </a:endParaRPr>
          </a:p>
        </p:txBody>
      </p:sp>
      <p:sp>
        <p:nvSpPr>
          <p:cNvPr id="180" name="Shape 180"/>
          <p:cNvSpPr/>
          <p:nvPr/>
        </p:nvSpPr>
        <p:spPr>
          <a:xfrm>
            <a:off x="0" y="2046092"/>
            <a:ext cx="12192003" cy="3990203"/>
          </a:xfrm>
          <a:prstGeom prst="rect">
            <a:avLst/>
          </a:prstGeom>
          <a:solidFill>
            <a:srgbClr val="444444">
              <a:alpha val="51000"/>
            </a:srgbClr>
          </a:solidFill>
          <a:ln w="12700">
            <a:miter lim="400000"/>
          </a:ln>
        </p:spPr>
        <p:txBody>
          <a:bodyPr lIns="45718" tIns="45718" rIns="45718" bIns="45718" anchor="ctr"/>
          <a:lstStyle/>
          <a:p>
            <a:pPr algn="ctr">
              <a:defRPr>
                <a:solidFill>
                  <a:srgbClr val="FFFFFF"/>
                </a:solidFill>
                <a:latin typeface="Open Sans"/>
                <a:ea typeface="Open Sans"/>
                <a:cs typeface="Open Sans"/>
                <a:sym typeface="Open Sans"/>
              </a:defRPr>
            </a:pPr>
            <a:endParaRPr dirty="0"/>
          </a:p>
        </p:txBody>
      </p:sp>
      <p:sp>
        <p:nvSpPr>
          <p:cNvPr id="182" name="Shape 182"/>
          <p:cNvSpPr/>
          <p:nvPr/>
        </p:nvSpPr>
        <p:spPr>
          <a:xfrm>
            <a:off x="6096000" y="-1"/>
            <a:ext cx="0" cy="1141934"/>
          </a:xfrm>
          <a:prstGeom prst="line">
            <a:avLst/>
          </a:prstGeom>
          <a:ln w="22225">
            <a:solidFill>
              <a:srgbClr val="FFD700"/>
            </a:solidFill>
            <a:miter/>
            <a:tailEnd type="oval"/>
          </a:ln>
        </p:spPr>
        <p:txBody>
          <a:bodyPr lIns="45718" tIns="45718" rIns="45718" bIns="45718"/>
          <a:lstStyle/>
          <a:p>
            <a:endParaRPr/>
          </a:p>
        </p:txBody>
      </p:sp>
      <p:sp>
        <p:nvSpPr>
          <p:cNvPr id="186" name="Shape 186"/>
          <p:cNvSpPr/>
          <p:nvPr/>
        </p:nvSpPr>
        <p:spPr>
          <a:xfrm>
            <a:off x="485293" y="583276"/>
            <a:ext cx="4925965" cy="420544"/>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nchor="t" anchorCtr="0">
            <a:noAutofit/>
          </a:bodyPr>
          <a:lstStyle>
            <a:lvl1pPr>
              <a:lnSpc>
                <a:spcPct val="90000"/>
              </a:lnSpc>
              <a:defRPr sz="2800">
                <a:solidFill>
                  <a:srgbClr val="FFFFFF"/>
                </a:solidFill>
                <a:latin typeface="Open Sans"/>
                <a:ea typeface="Open Sans"/>
                <a:cs typeface="Open Sans"/>
                <a:sym typeface="Open Sans"/>
              </a:defRPr>
            </a:lvl1pPr>
          </a:lstStyle>
          <a:p>
            <a:pPr>
              <a:spcBef>
                <a:spcPts val="600"/>
              </a:spcBef>
              <a:buClr>
                <a:srgbClr val="FFD700"/>
              </a:buClr>
              <a:buSzPct val="100000"/>
              <a:defRPr sz="1400">
                <a:solidFill>
                  <a:srgbClr val="FFFFFF"/>
                </a:solidFill>
                <a:latin typeface="Open Sans"/>
                <a:ea typeface="Open Sans"/>
                <a:cs typeface="Open Sans"/>
                <a:sym typeface="Open Sans"/>
              </a:defRPr>
            </a:pPr>
            <a:r>
              <a:rPr lang="lt-LT" sz="2400" dirty="0">
                <a:latin typeface="+mn-lt"/>
              </a:rPr>
              <a:t>KOKIAIS ATVEJAIS LAIKOMA, KAD TIEKĖJAS PO TEIKIA MELAGINGĄ INFORMACIJĄ?</a:t>
            </a:r>
          </a:p>
        </p:txBody>
      </p:sp>
      <p:pic>
        <p:nvPicPr>
          <p:cNvPr id="4100" name="Picture 4" descr="C:\Users\Sandra\Desktop\CEE-Attorneys_OJJHnePager_DOV-(3).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62649" y="1003820"/>
            <a:ext cx="266700" cy="276225"/>
          </a:xfrm>
          <a:prstGeom prst="rect">
            <a:avLst/>
          </a:prstGeom>
          <a:noFill/>
          <a:extLst>
            <a:ext uri="{909E8E84-426E-40DD-AFC4-6F175D3DCCD1}">
              <a14:hiddenFill xmlns:a14="http://schemas.microsoft.com/office/drawing/2010/main">
                <a:solidFill>
                  <a:srgbClr val="FFFFFF"/>
                </a:solidFill>
              </a14:hiddenFill>
            </a:ext>
          </a:extLst>
        </p:spPr>
      </p:pic>
      <p:pic>
        <p:nvPicPr>
          <p:cNvPr id="15" name="image4.png"/>
          <p:cNvPicPr>
            <a:picLocks noChangeAspect="1"/>
          </p:cNvPicPr>
          <p:nvPr/>
        </p:nvPicPr>
        <p:blipFill>
          <a:blip r:embed="rId5" cstate="print"/>
          <a:srcRect t="34682" b="39070"/>
          <a:stretch>
            <a:fillRect/>
          </a:stretch>
        </p:blipFill>
        <p:spPr>
          <a:xfrm>
            <a:off x="9181468" y="285961"/>
            <a:ext cx="2459148" cy="484095"/>
          </a:xfrm>
          <a:prstGeom prst="rect">
            <a:avLst/>
          </a:prstGeom>
          <a:ln w="12700">
            <a:miter lim="400000"/>
          </a:ln>
        </p:spPr>
      </p:pic>
      <p:sp>
        <p:nvSpPr>
          <p:cNvPr id="3" name="Shape 179">
            <a:extLst>
              <a:ext uri="{FF2B5EF4-FFF2-40B4-BE49-F238E27FC236}">
                <a16:creationId xmlns:a16="http://schemas.microsoft.com/office/drawing/2014/main" id="{8493EAAC-0213-4883-BF5D-826496035E18}"/>
              </a:ext>
            </a:extLst>
          </p:cNvPr>
          <p:cNvSpPr/>
          <p:nvPr/>
        </p:nvSpPr>
        <p:spPr>
          <a:xfrm>
            <a:off x="5801364" y="1342999"/>
            <a:ext cx="589272" cy="58927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77" y="0"/>
                  <a:pt x="0" y="4877"/>
                  <a:pt x="0" y="10800"/>
                </a:cubicBezTo>
                <a:cubicBezTo>
                  <a:pt x="0" y="16723"/>
                  <a:pt x="4877" y="21600"/>
                  <a:pt x="10800" y="21600"/>
                </a:cubicBezTo>
                <a:cubicBezTo>
                  <a:pt x="16723" y="21600"/>
                  <a:pt x="21600" y="16723"/>
                  <a:pt x="21600" y="10800"/>
                </a:cubicBezTo>
                <a:cubicBezTo>
                  <a:pt x="21600" y="4877"/>
                  <a:pt x="16723" y="0"/>
                  <a:pt x="10800" y="0"/>
                </a:cubicBezTo>
                <a:close/>
                <a:moveTo>
                  <a:pt x="20206" y="10452"/>
                </a:moveTo>
                <a:cubicBezTo>
                  <a:pt x="16026" y="10452"/>
                  <a:pt x="16026" y="10452"/>
                  <a:pt x="16026" y="10452"/>
                </a:cubicBezTo>
                <a:cubicBezTo>
                  <a:pt x="16026" y="8884"/>
                  <a:pt x="15677" y="7490"/>
                  <a:pt x="15155" y="6097"/>
                </a:cubicBezTo>
                <a:cubicBezTo>
                  <a:pt x="16200" y="5748"/>
                  <a:pt x="17071" y="5226"/>
                  <a:pt x="17768" y="4529"/>
                </a:cubicBezTo>
                <a:cubicBezTo>
                  <a:pt x="19161" y="6097"/>
                  <a:pt x="20032" y="8187"/>
                  <a:pt x="20206" y="10452"/>
                </a:cubicBezTo>
                <a:close/>
                <a:moveTo>
                  <a:pt x="10452" y="20206"/>
                </a:moveTo>
                <a:cubicBezTo>
                  <a:pt x="9232" y="19161"/>
                  <a:pt x="8361" y="17942"/>
                  <a:pt x="7490" y="16548"/>
                </a:cubicBezTo>
                <a:cubicBezTo>
                  <a:pt x="8535" y="16200"/>
                  <a:pt x="9406" y="16026"/>
                  <a:pt x="10452" y="16026"/>
                </a:cubicBezTo>
                <a:cubicBezTo>
                  <a:pt x="10452" y="20206"/>
                  <a:pt x="10452" y="20206"/>
                  <a:pt x="10452" y="20206"/>
                </a:cubicBezTo>
                <a:cubicBezTo>
                  <a:pt x="10452" y="20206"/>
                  <a:pt x="10452" y="20206"/>
                  <a:pt x="10452" y="20206"/>
                </a:cubicBezTo>
                <a:close/>
                <a:moveTo>
                  <a:pt x="11148" y="1394"/>
                </a:moveTo>
                <a:cubicBezTo>
                  <a:pt x="12542" y="2439"/>
                  <a:pt x="13587" y="4006"/>
                  <a:pt x="14284" y="5748"/>
                </a:cubicBezTo>
                <a:cubicBezTo>
                  <a:pt x="13239" y="6097"/>
                  <a:pt x="12194" y="6271"/>
                  <a:pt x="11148" y="6271"/>
                </a:cubicBezTo>
                <a:cubicBezTo>
                  <a:pt x="11148" y="1394"/>
                  <a:pt x="11148" y="1394"/>
                  <a:pt x="11148" y="1394"/>
                </a:cubicBezTo>
                <a:cubicBezTo>
                  <a:pt x="11148" y="1394"/>
                  <a:pt x="11148" y="1394"/>
                  <a:pt x="11148" y="1394"/>
                </a:cubicBezTo>
                <a:close/>
                <a:moveTo>
                  <a:pt x="12368" y="1568"/>
                </a:moveTo>
                <a:cubicBezTo>
                  <a:pt x="14284" y="1916"/>
                  <a:pt x="16026" y="2787"/>
                  <a:pt x="17419" y="4006"/>
                </a:cubicBezTo>
                <a:cubicBezTo>
                  <a:pt x="16548" y="4529"/>
                  <a:pt x="15852" y="5052"/>
                  <a:pt x="14981" y="5400"/>
                </a:cubicBezTo>
                <a:cubicBezTo>
                  <a:pt x="14284" y="4006"/>
                  <a:pt x="13413" y="2613"/>
                  <a:pt x="12368" y="1568"/>
                </a:cubicBezTo>
                <a:close/>
                <a:moveTo>
                  <a:pt x="10452" y="1394"/>
                </a:moveTo>
                <a:cubicBezTo>
                  <a:pt x="10452" y="6271"/>
                  <a:pt x="10452" y="6271"/>
                  <a:pt x="10452" y="6271"/>
                </a:cubicBezTo>
                <a:cubicBezTo>
                  <a:pt x="9406" y="6271"/>
                  <a:pt x="8361" y="6097"/>
                  <a:pt x="7316" y="5748"/>
                </a:cubicBezTo>
                <a:cubicBezTo>
                  <a:pt x="8013" y="4006"/>
                  <a:pt x="9058" y="2439"/>
                  <a:pt x="10452" y="1394"/>
                </a:cubicBezTo>
                <a:cubicBezTo>
                  <a:pt x="10452" y="1394"/>
                  <a:pt x="10452" y="1394"/>
                  <a:pt x="10452" y="1394"/>
                </a:cubicBezTo>
                <a:close/>
                <a:moveTo>
                  <a:pt x="6619" y="5400"/>
                </a:moveTo>
                <a:cubicBezTo>
                  <a:pt x="5748" y="5052"/>
                  <a:pt x="5052" y="4529"/>
                  <a:pt x="4181" y="4006"/>
                </a:cubicBezTo>
                <a:cubicBezTo>
                  <a:pt x="5574" y="2787"/>
                  <a:pt x="7316" y="1916"/>
                  <a:pt x="9232" y="1568"/>
                </a:cubicBezTo>
                <a:cubicBezTo>
                  <a:pt x="8187" y="2613"/>
                  <a:pt x="7316" y="4006"/>
                  <a:pt x="6619" y="5400"/>
                </a:cubicBezTo>
                <a:close/>
                <a:moveTo>
                  <a:pt x="6968" y="6271"/>
                </a:moveTo>
                <a:cubicBezTo>
                  <a:pt x="8187" y="6619"/>
                  <a:pt x="9232" y="6968"/>
                  <a:pt x="10452" y="6968"/>
                </a:cubicBezTo>
                <a:cubicBezTo>
                  <a:pt x="10452" y="10452"/>
                  <a:pt x="10452" y="10452"/>
                  <a:pt x="10452" y="10452"/>
                </a:cubicBezTo>
                <a:cubicBezTo>
                  <a:pt x="6271" y="10452"/>
                  <a:pt x="6271" y="10452"/>
                  <a:pt x="6271" y="10452"/>
                </a:cubicBezTo>
                <a:cubicBezTo>
                  <a:pt x="6271" y="9058"/>
                  <a:pt x="6619" y="7665"/>
                  <a:pt x="6968" y="6271"/>
                </a:cubicBezTo>
                <a:close/>
                <a:moveTo>
                  <a:pt x="10452" y="11148"/>
                </a:moveTo>
                <a:cubicBezTo>
                  <a:pt x="10452" y="15329"/>
                  <a:pt x="10452" y="15329"/>
                  <a:pt x="10452" y="15329"/>
                </a:cubicBezTo>
                <a:cubicBezTo>
                  <a:pt x="9406" y="15329"/>
                  <a:pt x="8361" y="15503"/>
                  <a:pt x="7316" y="15852"/>
                </a:cubicBezTo>
                <a:cubicBezTo>
                  <a:pt x="6619" y="14458"/>
                  <a:pt x="6271" y="12890"/>
                  <a:pt x="6271" y="11148"/>
                </a:cubicBezTo>
                <a:lnTo>
                  <a:pt x="10452" y="11148"/>
                </a:lnTo>
                <a:close/>
                <a:moveTo>
                  <a:pt x="9232" y="20032"/>
                </a:moveTo>
                <a:cubicBezTo>
                  <a:pt x="7490" y="19858"/>
                  <a:pt x="5923" y="18987"/>
                  <a:pt x="4703" y="17942"/>
                </a:cubicBezTo>
                <a:cubicBezTo>
                  <a:pt x="5400" y="17419"/>
                  <a:pt x="6097" y="17071"/>
                  <a:pt x="6968" y="16723"/>
                </a:cubicBezTo>
                <a:cubicBezTo>
                  <a:pt x="7490" y="17942"/>
                  <a:pt x="8361" y="19161"/>
                  <a:pt x="9232" y="20032"/>
                </a:cubicBezTo>
                <a:close/>
                <a:moveTo>
                  <a:pt x="11148" y="20206"/>
                </a:moveTo>
                <a:cubicBezTo>
                  <a:pt x="11148" y="16026"/>
                  <a:pt x="11148" y="16026"/>
                  <a:pt x="11148" y="16026"/>
                </a:cubicBezTo>
                <a:cubicBezTo>
                  <a:pt x="12194" y="16026"/>
                  <a:pt x="13065" y="16200"/>
                  <a:pt x="14110" y="16548"/>
                </a:cubicBezTo>
                <a:cubicBezTo>
                  <a:pt x="13239" y="17942"/>
                  <a:pt x="12368" y="19161"/>
                  <a:pt x="11148" y="20206"/>
                </a:cubicBezTo>
                <a:cubicBezTo>
                  <a:pt x="11148" y="20206"/>
                  <a:pt x="11148" y="20206"/>
                  <a:pt x="11148" y="20206"/>
                </a:cubicBezTo>
                <a:close/>
                <a:moveTo>
                  <a:pt x="14632" y="16723"/>
                </a:moveTo>
                <a:cubicBezTo>
                  <a:pt x="15503" y="17071"/>
                  <a:pt x="16200" y="17419"/>
                  <a:pt x="16897" y="17942"/>
                </a:cubicBezTo>
                <a:cubicBezTo>
                  <a:pt x="15677" y="18987"/>
                  <a:pt x="14110" y="19858"/>
                  <a:pt x="12368" y="20032"/>
                </a:cubicBezTo>
                <a:cubicBezTo>
                  <a:pt x="13239" y="19161"/>
                  <a:pt x="14110" y="17942"/>
                  <a:pt x="14632" y="16723"/>
                </a:cubicBezTo>
                <a:close/>
                <a:moveTo>
                  <a:pt x="14284" y="15852"/>
                </a:moveTo>
                <a:cubicBezTo>
                  <a:pt x="13239" y="15503"/>
                  <a:pt x="12194" y="15329"/>
                  <a:pt x="11148" y="15329"/>
                </a:cubicBezTo>
                <a:cubicBezTo>
                  <a:pt x="11148" y="11148"/>
                  <a:pt x="11148" y="11148"/>
                  <a:pt x="11148" y="11148"/>
                </a:cubicBezTo>
                <a:cubicBezTo>
                  <a:pt x="15329" y="11148"/>
                  <a:pt x="15329" y="11148"/>
                  <a:pt x="15329" y="11148"/>
                </a:cubicBezTo>
                <a:cubicBezTo>
                  <a:pt x="15329" y="12890"/>
                  <a:pt x="14981" y="14458"/>
                  <a:pt x="14284" y="15852"/>
                </a:cubicBezTo>
                <a:close/>
                <a:moveTo>
                  <a:pt x="11148" y="10452"/>
                </a:moveTo>
                <a:cubicBezTo>
                  <a:pt x="11148" y="6968"/>
                  <a:pt x="11148" y="6968"/>
                  <a:pt x="11148" y="6968"/>
                </a:cubicBezTo>
                <a:cubicBezTo>
                  <a:pt x="12368" y="6968"/>
                  <a:pt x="13413" y="6619"/>
                  <a:pt x="14632" y="6271"/>
                </a:cubicBezTo>
                <a:cubicBezTo>
                  <a:pt x="14981" y="7665"/>
                  <a:pt x="15329" y="9058"/>
                  <a:pt x="15329" y="10452"/>
                </a:cubicBezTo>
                <a:lnTo>
                  <a:pt x="11148" y="10452"/>
                </a:lnTo>
                <a:close/>
                <a:moveTo>
                  <a:pt x="3832" y="4529"/>
                </a:moveTo>
                <a:cubicBezTo>
                  <a:pt x="4529" y="5226"/>
                  <a:pt x="5400" y="5748"/>
                  <a:pt x="6445" y="6097"/>
                </a:cubicBezTo>
                <a:cubicBezTo>
                  <a:pt x="5923" y="7490"/>
                  <a:pt x="5574" y="8884"/>
                  <a:pt x="5574" y="10452"/>
                </a:cubicBezTo>
                <a:cubicBezTo>
                  <a:pt x="1394" y="10452"/>
                  <a:pt x="1394" y="10452"/>
                  <a:pt x="1394" y="10452"/>
                </a:cubicBezTo>
                <a:cubicBezTo>
                  <a:pt x="1568" y="8187"/>
                  <a:pt x="2439" y="6097"/>
                  <a:pt x="3832" y="4529"/>
                </a:cubicBezTo>
                <a:close/>
                <a:moveTo>
                  <a:pt x="1394" y="11148"/>
                </a:moveTo>
                <a:cubicBezTo>
                  <a:pt x="5574" y="11148"/>
                  <a:pt x="5574" y="11148"/>
                  <a:pt x="5574" y="11148"/>
                </a:cubicBezTo>
                <a:cubicBezTo>
                  <a:pt x="5574" y="12890"/>
                  <a:pt x="5923" y="14632"/>
                  <a:pt x="6619" y="16200"/>
                </a:cubicBezTo>
                <a:cubicBezTo>
                  <a:pt x="5748" y="16548"/>
                  <a:pt x="4877" y="16897"/>
                  <a:pt x="4181" y="17419"/>
                </a:cubicBezTo>
                <a:cubicBezTo>
                  <a:pt x="2613" y="15852"/>
                  <a:pt x="1568" y="13587"/>
                  <a:pt x="1394" y="11148"/>
                </a:cubicBezTo>
                <a:close/>
                <a:moveTo>
                  <a:pt x="17419" y="17419"/>
                </a:moveTo>
                <a:cubicBezTo>
                  <a:pt x="16723" y="16897"/>
                  <a:pt x="15852" y="16548"/>
                  <a:pt x="14981" y="16200"/>
                </a:cubicBezTo>
                <a:cubicBezTo>
                  <a:pt x="15677" y="14632"/>
                  <a:pt x="16026" y="12890"/>
                  <a:pt x="16026" y="11148"/>
                </a:cubicBezTo>
                <a:cubicBezTo>
                  <a:pt x="20206" y="11148"/>
                  <a:pt x="20206" y="11148"/>
                  <a:pt x="20206" y="11148"/>
                </a:cubicBezTo>
                <a:cubicBezTo>
                  <a:pt x="20032" y="13587"/>
                  <a:pt x="18987" y="15852"/>
                  <a:pt x="17419" y="17419"/>
                </a:cubicBezTo>
                <a:close/>
              </a:path>
            </a:pathLst>
          </a:custGeom>
          <a:solidFill>
            <a:srgbClr val="FFD700"/>
          </a:solidFill>
          <a:ln w="12700">
            <a:miter lim="400000"/>
          </a:ln>
        </p:spPr>
        <p:txBody>
          <a:bodyPr lIns="45718" tIns="45718" rIns="45718" bIns="45718"/>
          <a:lstStyle/>
          <a:p>
            <a:pPr>
              <a:defRPr>
                <a:latin typeface="Open Sans"/>
                <a:ea typeface="Open Sans"/>
                <a:cs typeface="Open Sans"/>
                <a:sym typeface="Open Sans"/>
              </a:defRPr>
            </a:pPr>
            <a:endParaRPr/>
          </a:p>
        </p:txBody>
      </p:sp>
      <p:sp>
        <p:nvSpPr>
          <p:cNvPr id="4" name="Shape 184">
            <a:extLst>
              <a:ext uri="{FF2B5EF4-FFF2-40B4-BE49-F238E27FC236}">
                <a16:creationId xmlns:a16="http://schemas.microsoft.com/office/drawing/2014/main" id="{3BB29163-9D19-4BDE-A5C2-89005E78F6E3}"/>
              </a:ext>
            </a:extLst>
          </p:cNvPr>
          <p:cNvSpPr/>
          <p:nvPr/>
        </p:nvSpPr>
        <p:spPr>
          <a:xfrm>
            <a:off x="272632" y="2374229"/>
            <a:ext cx="11646729" cy="3739481"/>
          </a:xfrm>
          <a:prstGeom prst="rect">
            <a:avLst/>
          </a:prstGeom>
          <a:ln w="12700">
            <a:miter lim="400000"/>
          </a:ln>
          <a:extLst>
            <a:ext uri="{C572A759-6A51-4108-AA02-DFA0A04FC94B}">
              <ma14:wrappingTextBoxFlag xmlns="" xmlns:ma14="http://schemas.microsoft.com/office/mac/drawingml/2011/main" val="1"/>
            </a:ext>
          </a:extLst>
        </p:spPr>
        <p:txBody>
          <a:bodyPr wrap="square" lIns="45718" tIns="45718" rIns="45718" bIns="45718">
            <a:spAutoFit/>
          </a:bodyPr>
          <a:lstStyle/>
          <a:p>
            <a:pPr marL="514350" indent="-514350" algn="just">
              <a:spcBef>
                <a:spcPts val="600"/>
              </a:spcBef>
              <a:buClr>
                <a:srgbClr val="FFD700"/>
              </a:buClr>
              <a:buSzPct val="100000"/>
              <a:buFont typeface="+mj-lt"/>
              <a:buAutoNum type="romanUcPeriod"/>
              <a:defRPr sz="1400">
                <a:solidFill>
                  <a:srgbClr val="FFFFFF"/>
                </a:solidFill>
                <a:latin typeface="Open Sans"/>
                <a:ea typeface="Open Sans"/>
                <a:cs typeface="Open Sans"/>
                <a:sym typeface="Open Sans"/>
              </a:defRPr>
            </a:pPr>
            <a:r>
              <a:rPr lang="lt-LT" sz="1600" dirty="0">
                <a:solidFill>
                  <a:schemeClr val="bg1">
                    <a:lumMod val="95000"/>
                  </a:schemeClr>
                </a:solidFill>
                <a:latin typeface="+mn-lt"/>
              </a:rPr>
              <a:t>Informacija melaginga pripažintina, jei</a:t>
            </a:r>
            <a:r>
              <a:rPr lang="en-US" sz="1600" dirty="0">
                <a:solidFill>
                  <a:schemeClr val="bg1">
                    <a:lumMod val="95000"/>
                  </a:schemeClr>
                </a:solidFill>
                <a:latin typeface="+mn-lt"/>
              </a:rPr>
              <a:t> </a:t>
            </a:r>
            <a:r>
              <a:rPr lang="en-US" sz="1600" dirty="0" err="1">
                <a:solidFill>
                  <a:schemeClr val="bg1">
                    <a:lumMod val="95000"/>
                  </a:schemeClr>
                </a:solidFill>
                <a:latin typeface="+mn-lt"/>
              </a:rPr>
              <a:t>jos</a:t>
            </a:r>
            <a:r>
              <a:rPr lang="en-US" sz="1600" dirty="0">
                <a:solidFill>
                  <a:schemeClr val="bg1">
                    <a:lumMod val="95000"/>
                  </a:schemeClr>
                </a:solidFill>
                <a:latin typeface="+mn-lt"/>
              </a:rPr>
              <a:t> </a:t>
            </a:r>
            <a:r>
              <a:rPr lang="en-US" sz="1600" dirty="0" err="1">
                <a:solidFill>
                  <a:schemeClr val="bg1">
                    <a:lumMod val="95000"/>
                  </a:schemeClr>
                </a:solidFill>
                <a:latin typeface="+mn-lt"/>
              </a:rPr>
              <a:t>atitikties</a:t>
            </a:r>
            <a:r>
              <a:rPr lang="en-US" sz="1600" dirty="0">
                <a:solidFill>
                  <a:schemeClr val="bg1">
                    <a:lumMod val="95000"/>
                  </a:schemeClr>
                </a:solidFill>
                <a:latin typeface="+mn-lt"/>
              </a:rPr>
              <a:t> </a:t>
            </a:r>
            <a:r>
              <a:rPr lang="en-US" sz="1600" dirty="0" err="1">
                <a:solidFill>
                  <a:schemeClr val="bg1">
                    <a:lumMod val="95000"/>
                  </a:schemeClr>
                </a:solidFill>
                <a:latin typeface="+mn-lt"/>
              </a:rPr>
              <a:t>tiesai</a:t>
            </a:r>
            <a:r>
              <a:rPr lang="en-US" sz="1600" dirty="0">
                <a:solidFill>
                  <a:schemeClr val="bg1">
                    <a:lumMod val="95000"/>
                  </a:schemeClr>
                </a:solidFill>
                <a:latin typeface="+mn-lt"/>
              </a:rPr>
              <a:t> </a:t>
            </a:r>
            <a:r>
              <a:rPr lang="en-US" sz="1600" dirty="0" err="1">
                <a:solidFill>
                  <a:schemeClr val="bg1">
                    <a:lumMod val="95000"/>
                  </a:schemeClr>
                </a:solidFill>
                <a:latin typeface="+mn-lt"/>
              </a:rPr>
              <a:t>patikra</a:t>
            </a:r>
            <a:r>
              <a:rPr lang="en-US" sz="1600" dirty="0">
                <a:solidFill>
                  <a:schemeClr val="bg1">
                    <a:lumMod val="95000"/>
                  </a:schemeClr>
                </a:solidFill>
                <a:latin typeface="+mn-lt"/>
              </a:rPr>
              <a:t> </a:t>
            </a:r>
            <a:r>
              <a:rPr lang="en-US" sz="1600" dirty="0" err="1">
                <a:solidFill>
                  <a:schemeClr val="bg1">
                    <a:lumMod val="95000"/>
                  </a:schemeClr>
                </a:solidFill>
                <a:latin typeface="+mn-lt"/>
              </a:rPr>
              <a:t>nereikalauja</a:t>
            </a:r>
            <a:r>
              <a:rPr lang="en-US" sz="1600" dirty="0">
                <a:solidFill>
                  <a:schemeClr val="bg1">
                    <a:lumMod val="95000"/>
                  </a:schemeClr>
                </a:solidFill>
                <a:latin typeface="+mn-lt"/>
              </a:rPr>
              <a:t> </a:t>
            </a:r>
            <a:r>
              <a:rPr lang="en-US" sz="1600" dirty="0" err="1">
                <a:solidFill>
                  <a:schemeClr val="bg1">
                    <a:lumMod val="95000"/>
                  </a:schemeClr>
                </a:solidFill>
                <a:latin typeface="+mn-lt"/>
              </a:rPr>
              <a:t>papildomo</a:t>
            </a:r>
            <a:r>
              <a:rPr lang="en-US" sz="1600" dirty="0">
                <a:solidFill>
                  <a:schemeClr val="bg1">
                    <a:lumMod val="95000"/>
                  </a:schemeClr>
                </a:solidFill>
                <a:latin typeface="+mn-lt"/>
              </a:rPr>
              <a:t> </a:t>
            </a:r>
            <a:r>
              <a:rPr lang="en-US" sz="1600" dirty="0" err="1">
                <a:solidFill>
                  <a:schemeClr val="bg1">
                    <a:lumMod val="95000"/>
                  </a:schemeClr>
                </a:solidFill>
                <a:latin typeface="+mn-lt"/>
              </a:rPr>
              <a:t>teisinio</a:t>
            </a:r>
            <a:r>
              <a:rPr lang="en-US" sz="1600" dirty="0">
                <a:solidFill>
                  <a:schemeClr val="bg1">
                    <a:lumMod val="95000"/>
                  </a:schemeClr>
                </a:solidFill>
                <a:latin typeface="+mn-lt"/>
              </a:rPr>
              <a:t> </a:t>
            </a:r>
            <a:r>
              <a:rPr lang="en-US" sz="1600" dirty="0" err="1">
                <a:solidFill>
                  <a:schemeClr val="bg1">
                    <a:lumMod val="95000"/>
                  </a:schemeClr>
                </a:solidFill>
                <a:latin typeface="+mn-lt"/>
              </a:rPr>
              <a:t>aiškinimo</a:t>
            </a:r>
            <a:r>
              <a:rPr lang="lt-LT" sz="1600" dirty="0">
                <a:solidFill>
                  <a:schemeClr val="bg1">
                    <a:lumMod val="95000"/>
                  </a:schemeClr>
                </a:solidFill>
                <a:latin typeface="+mn-lt"/>
              </a:rPr>
              <a:t>, t. y. </a:t>
            </a:r>
            <a:r>
              <a:rPr lang="lt-LT" sz="1600" dirty="0">
                <a:solidFill>
                  <a:schemeClr val="bg1">
                    <a:lumMod val="95000"/>
                  </a:schemeClr>
                </a:solidFill>
                <a:latin typeface="+mn-lt"/>
                <a:sym typeface="Open Sans"/>
              </a:rPr>
              <a:t>kai ja tokia pripažinti nereikia teismo proceso, sudėtingos teisinės procedūros ir su tuo susijusio įrodinėjimo.</a:t>
            </a:r>
          </a:p>
          <a:p>
            <a:pPr marL="514350" indent="-514350" algn="just">
              <a:spcBef>
                <a:spcPts val="600"/>
              </a:spcBef>
              <a:buClr>
                <a:srgbClr val="FFD700"/>
              </a:buClr>
              <a:buSzPct val="100000"/>
              <a:buFont typeface="+mj-lt"/>
              <a:buAutoNum type="romanUcPeriod"/>
              <a:defRPr sz="1400">
                <a:solidFill>
                  <a:srgbClr val="FFFFFF"/>
                </a:solidFill>
                <a:latin typeface="Open Sans"/>
                <a:ea typeface="Open Sans"/>
                <a:cs typeface="Open Sans"/>
                <a:sym typeface="Open Sans"/>
              </a:defRPr>
            </a:pPr>
            <a:r>
              <a:rPr lang="en-GB" sz="1600" dirty="0">
                <a:latin typeface="+mn-lt"/>
              </a:rPr>
              <a:t>I</a:t>
            </a:r>
            <a:r>
              <a:rPr lang="en-LT" sz="1600" dirty="0">
                <a:latin typeface="+mn-lt"/>
              </a:rPr>
              <a:t>nformacija pripažintina melaginga nustačius objektyviojo (neatitiktis tiesai (tikrovei) yra daugiau faktinio, o ne teisinio pobūdžio) ir subjektyviojo (informacijos teikėjas suvokia ar turi suvokti, kad ji neatitinka realybės ir turi tikslą suklaidinti jos adresatą) elementų kumuliatyvų egzistavimą.</a:t>
            </a:r>
          </a:p>
          <a:p>
            <a:pPr marL="514350" indent="-514350" algn="just">
              <a:spcBef>
                <a:spcPts val="600"/>
              </a:spcBef>
              <a:buClr>
                <a:srgbClr val="FFD700"/>
              </a:buClr>
              <a:buSzPct val="100000"/>
              <a:buFont typeface="+mj-lt"/>
              <a:buAutoNum type="romanUcPeriod"/>
              <a:defRPr sz="1400">
                <a:solidFill>
                  <a:srgbClr val="FFFFFF"/>
                </a:solidFill>
                <a:latin typeface="Open Sans"/>
                <a:ea typeface="Open Sans"/>
                <a:cs typeface="Open Sans"/>
                <a:sym typeface="Open Sans"/>
              </a:defRPr>
            </a:pPr>
            <a:r>
              <a:rPr lang="lt-LT" sz="1600" dirty="0">
                <a:solidFill>
                  <a:schemeClr val="bg1">
                    <a:lumMod val="95000"/>
                  </a:schemeClr>
                </a:solidFill>
                <a:ea typeface="Open Sans"/>
                <a:cs typeface="Open Sans"/>
                <a:sym typeface="Open Sans"/>
              </a:rPr>
              <a:t>Tiekėjo pasiūlyme pateiktos informacijos kvalifikavimui kaip melagingos [...] pakanka, kad tiekėjas būtų pripažintas kaltu dėl tam tikro nerūpestingumo, </a:t>
            </a:r>
            <a:r>
              <a:rPr lang="lt-LT" sz="1600" dirty="0" err="1">
                <a:solidFill>
                  <a:schemeClr val="bg1">
                    <a:lumMod val="95000"/>
                  </a:schemeClr>
                </a:solidFill>
                <a:ea typeface="Open Sans"/>
                <a:cs typeface="Open Sans"/>
                <a:sym typeface="Open Sans"/>
              </a:rPr>
              <a:t>t</a:t>
            </a:r>
            <a:r>
              <a:rPr lang="lt-LT" sz="1600" dirty="0">
                <a:solidFill>
                  <a:schemeClr val="bg1">
                    <a:lumMod val="95000"/>
                  </a:schemeClr>
                </a:solidFill>
                <a:ea typeface="Open Sans"/>
                <a:cs typeface="Open Sans"/>
                <a:sym typeface="Open Sans"/>
              </a:rPr>
              <a:t>. y. nerūpestingumo, galinčio turėti lemiamą įtaką priimant sprendimus dėl pašalinimo, atrankos ir viešojo pirkimo sutarties sudarymo.</a:t>
            </a:r>
            <a:endParaRPr lang="lt-LT" sz="1600" dirty="0">
              <a:solidFill>
                <a:schemeClr val="bg1">
                  <a:lumMod val="95000"/>
                </a:schemeClr>
              </a:solidFill>
              <a:latin typeface="+mn-lt"/>
              <a:sym typeface="Open Sans"/>
            </a:endParaRPr>
          </a:p>
          <a:p>
            <a:pPr marL="514350" indent="-514350" algn="just">
              <a:spcBef>
                <a:spcPts val="600"/>
              </a:spcBef>
              <a:buClr>
                <a:srgbClr val="FFD700"/>
              </a:buClr>
              <a:buSzPct val="100000"/>
              <a:buFont typeface="+mj-lt"/>
              <a:buAutoNum type="romanUcPeriod"/>
              <a:defRPr sz="1400">
                <a:solidFill>
                  <a:srgbClr val="FFFFFF"/>
                </a:solidFill>
                <a:latin typeface="Open Sans"/>
                <a:ea typeface="Open Sans"/>
                <a:cs typeface="Open Sans"/>
                <a:sym typeface="Open Sans"/>
              </a:defRPr>
            </a:pPr>
            <a:r>
              <a:rPr lang="lt-LT" sz="1600" dirty="0">
                <a:solidFill>
                  <a:schemeClr val="bg1">
                    <a:lumMod val="95000"/>
                  </a:schemeClr>
                </a:solidFill>
                <a:latin typeface="+mn-lt"/>
                <a:sym typeface="Open Sans"/>
              </a:rPr>
              <a:t>Melagingos informacijos pateikimu gali būti laikomi tiek aktyvūs tiekėjo veiksmai, tiek falsifikavimas, tiek neveikimas (tikrosios informacijos nuslėpimas).</a:t>
            </a:r>
          </a:p>
          <a:p>
            <a:pPr marL="514350" indent="-514350" algn="just">
              <a:spcBef>
                <a:spcPts val="600"/>
              </a:spcBef>
              <a:buClr>
                <a:srgbClr val="FFD700"/>
              </a:buClr>
              <a:buSzPct val="100000"/>
              <a:buFont typeface="+mj-lt"/>
              <a:buAutoNum type="romanUcPeriod"/>
              <a:defRPr sz="1400">
                <a:solidFill>
                  <a:srgbClr val="FFFFFF"/>
                </a:solidFill>
                <a:latin typeface="Open Sans"/>
                <a:ea typeface="Open Sans"/>
                <a:cs typeface="Open Sans"/>
                <a:sym typeface="Open Sans"/>
              </a:defRPr>
            </a:pPr>
            <a:r>
              <a:rPr lang="lt-LT" sz="1600" dirty="0">
                <a:solidFill>
                  <a:schemeClr val="bg1">
                    <a:lumMod val="95000"/>
                  </a:schemeClr>
                </a:solidFill>
                <a:latin typeface="+mn-lt"/>
                <a:sym typeface="Open Sans"/>
              </a:rPr>
              <a:t>Informacija pripažįstama melaginga ne tik tada, kai tiekėjas faktiškai neatitinka konkurso sąlygų, bet kūrybingai pateikia informaciją taip, kad ji būtų techniškai teisinga ir </a:t>
            </a:r>
            <a:r>
              <a:rPr lang="lt-LT" sz="1600" b="1" dirty="0">
                <a:solidFill>
                  <a:schemeClr val="bg1">
                    <a:lumMod val="95000"/>
                  </a:schemeClr>
                </a:solidFill>
                <a:latin typeface="+mn-lt"/>
                <a:sym typeface="Open Sans"/>
              </a:rPr>
              <a:t>sudarytų įspūdį, jog sąlygos tenkinamos</a:t>
            </a:r>
          </a:p>
          <a:p>
            <a:pPr marL="285750" indent="-285750" algn="just">
              <a:spcBef>
                <a:spcPts val="600"/>
              </a:spcBef>
              <a:buClr>
                <a:srgbClr val="FFD700"/>
              </a:buClr>
              <a:buSzPct val="100000"/>
              <a:buFont typeface="Arial"/>
              <a:buChar char="•"/>
              <a:defRPr sz="1400">
                <a:solidFill>
                  <a:srgbClr val="FFFFFF"/>
                </a:solidFill>
                <a:latin typeface="Open Sans"/>
                <a:ea typeface="Open Sans"/>
                <a:cs typeface="Open Sans"/>
                <a:sym typeface="Open Sans"/>
              </a:defRPr>
            </a:pPr>
            <a:endParaRPr lang="lt-LT" sz="2000" dirty="0">
              <a:solidFill>
                <a:schemeClr val="bg1">
                  <a:lumMod val="95000"/>
                </a:schemeClr>
              </a:solidFill>
              <a:latin typeface="+mn-lt"/>
            </a:endParaRPr>
          </a:p>
        </p:txBody>
      </p:sp>
      <p:sp>
        <p:nvSpPr>
          <p:cNvPr id="5" name="TextBox 4">
            <a:extLst>
              <a:ext uri="{FF2B5EF4-FFF2-40B4-BE49-F238E27FC236}">
                <a16:creationId xmlns:a16="http://schemas.microsoft.com/office/drawing/2014/main" id="{0DF8703F-5BEA-49F1-81E0-64432C60416E}"/>
              </a:ext>
            </a:extLst>
          </p:cNvPr>
          <p:cNvSpPr txBox="1"/>
          <p:nvPr/>
        </p:nvSpPr>
        <p:spPr>
          <a:xfrm>
            <a:off x="1415480" y="6113711"/>
            <a:ext cx="11352581" cy="70788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r>
              <a:rPr kumimoji="0" lang="lt-LT" sz="2000" b="0" i="0" u="none" strike="noStrike" cap="none" spc="0" normalizeH="0" baseline="0" dirty="0">
                <a:ln>
                  <a:noFill/>
                </a:ln>
                <a:solidFill>
                  <a:schemeClr val="bg1">
                    <a:lumMod val="95000"/>
                  </a:schemeClr>
                </a:solidFill>
                <a:effectLst/>
                <a:uFillTx/>
                <a:latin typeface="+mn-lt"/>
                <a:ea typeface="+mj-ea"/>
                <a:cs typeface="+mj-cs"/>
                <a:sym typeface="Helvetica"/>
              </a:rPr>
              <a:t>LAT nutartys bylose Nr. </a:t>
            </a:r>
            <a:r>
              <a:rPr lang="lt-LT" sz="2000" dirty="0">
                <a:solidFill>
                  <a:schemeClr val="bg1">
                    <a:lumMod val="95000"/>
                  </a:schemeClr>
                </a:solidFill>
                <a:latin typeface="+mn-lt"/>
              </a:rPr>
              <a:t>e3K-3-106-690/2017, </a:t>
            </a:r>
            <a:r>
              <a:rPr lang="lt-LT" sz="2000" dirty="0">
                <a:solidFill>
                  <a:schemeClr val="bg1">
                    <a:lumMod val="95000"/>
                  </a:schemeClr>
                </a:solidFill>
                <a:effectLst/>
                <a:latin typeface="+mn-lt"/>
                <a:ea typeface="Times New Roman" panose="02020603050405020304" pitchFamily="18" charset="0"/>
              </a:rPr>
              <a:t>e3K-3-384-916/2019, e3K-3-426-248/2020, </a:t>
            </a:r>
            <a:r>
              <a:rPr lang="lt-LT" sz="2000" dirty="0">
                <a:solidFill>
                  <a:schemeClr val="bg1">
                    <a:lumMod val="95000"/>
                  </a:schemeClr>
                </a:solidFill>
                <a:latin typeface="+mn-lt"/>
                <a:ea typeface="Times New Roman" panose="02020603050405020304" pitchFamily="18" charset="0"/>
              </a:rPr>
              <a:t>ESTT </a:t>
            </a:r>
            <a:r>
              <a:rPr lang="lt-LT" sz="2000" dirty="0">
                <a:solidFill>
                  <a:schemeClr val="bg1">
                    <a:lumMod val="95000"/>
                  </a:schemeClr>
                </a:solidFill>
                <a:effectLst/>
                <a:latin typeface="+mn-lt"/>
                <a:ea typeface="Times New Roman" panose="02020603050405020304" pitchFamily="18" charset="0"/>
              </a:rPr>
              <a:t>2017 m. gegužės 4 d. sprendimas byloje </a:t>
            </a:r>
            <a:r>
              <a:rPr lang="lt-LT" sz="2000" i="1" dirty="0" err="1">
                <a:solidFill>
                  <a:schemeClr val="bg1">
                    <a:lumMod val="95000"/>
                  </a:schemeClr>
                </a:solidFill>
                <a:effectLst/>
                <a:latin typeface="+mn-lt"/>
                <a:ea typeface="Times New Roman" panose="02020603050405020304" pitchFamily="18" charset="0"/>
              </a:rPr>
              <a:t>Esaprojekt</a:t>
            </a:r>
            <a:r>
              <a:rPr lang="lt-LT" sz="2000" dirty="0">
                <a:solidFill>
                  <a:schemeClr val="bg1">
                    <a:lumMod val="95000"/>
                  </a:schemeClr>
                </a:solidFill>
                <a:effectLst/>
                <a:latin typeface="+mn-lt"/>
                <a:ea typeface="Times New Roman" panose="02020603050405020304" pitchFamily="18" charset="0"/>
              </a:rPr>
              <a:t>, C-387/14</a:t>
            </a:r>
            <a:endParaRPr kumimoji="0" lang="en-US" sz="2000" b="0" i="0" u="none" strike="noStrike" cap="none" spc="0" normalizeH="0" baseline="0" dirty="0">
              <a:ln>
                <a:noFill/>
              </a:ln>
              <a:solidFill>
                <a:schemeClr val="bg1">
                  <a:lumMod val="95000"/>
                </a:schemeClr>
              </a:solidFill>
              <a:effectLst/>
              <a:uFillTx/>
              <a:latin typeface="+mn-lt"/>
              <a:ea typeface="+mj-ea"/>
              <a:cs typeface="+mj-cs"/>
              <a:sym typeface="Helvetica"/>
            </a:endParaRPr>
          </a:p>
        </p:txBody>
      </p:sp>
    </p:spTree>
    <p:extLst>
      <p:ext uri="{BB962C8B-B14F-4D97-AF65-F5344CB8AC3E}">
        <p14:creationId xmlns:p14="http://schemas.microsoft.com/office/powerpoint/2010/main" val="3439431267"/>
      </p:ext>
    </p:extLst>
  </p:cSld>
  <p:clrMapOvr>
    <a:masterClrMapping/>
  </p:clrMapOvr>
  <mc:AlternateContent xmlns:mc="http://schemas.openxmlformats.org/markup-compatibility/2006" xmlns:p14="http://schemas.microsoft.com/office/powerpoint/2010/main">
    <mc:Choice Requires="p14">
      <p:transition spd="slow" p14:dur="1200">
        <p:push dir="u"/>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6" name="image3.jpeg"/>
          <p:cNvPicPr>
            <a:picLocks noGrp="1" noChangeAspect="1"/>
          </p:cNvPicPr>
          <p:nvPr>
            <p:ph type="pic" idx="4294967295"/>
          </p:nvPr>
        </p:nvPicPr>
        <p:blipFill>
          <a:blip r:embed="rId3" cstate="print"/>
          <a:srcRect l="5378" r="5378"/>
          <a:stretch>
            <a:fillRect/>
          </a:stretch>
        </p:blipFill>
        <p:spPr>
          <a:xfrm>
            <a:off x="0" y="0"/>
            <a:ext cx="12192000" cy="6858000"/>
          </a:xfrm>
          <a:prstGeom prst="rect">
            <a:avLst/>
          </a:prstGeom>
        </p:spPr>
      </p:pic>
      <p:sp>
        <p:nvSpPr>
          <p:cNvPr id="177" name="Shape 177"/>
          <p:cNvSpPr/>
          <p:nvPr/>
        </p:nvSpPr>
        <p:spPr>
          <a:xfrm>
            <a:off x="-3" y="-2"/>
            <a:ext cx="12192000" cy="6858000"/>
          </a:xfrm>
          <a:prstGeom prst="rect">
            <a:avLst/>
          </a:prstGeom>
          <a:solidFill>
            <a:srgbClr val="444444">
              <a:alpha val="69000"/>
            </a:srgbClr>
          </a:solidFill>
          <a:ln w="12700">
            <a:miter lim="400000"/>
          </a:ln>
        </p:spPr>
        <p:txBody>
          <a:bodyPr lIns="45718" tIns="45718" rIns="45718" bIns="45718" anchor="ctr"/>
          <a:lstStyle/>
          <a:p>
            <a:pPr algn="ctr">
              <a:defRPr>
                <a:solidFill>
                  <a:srgbClr val="FFFFFF"/>
                </a:solidFill>
                <a:latin typeface="Open Sans"/>
                <a:ea typeface="Open Sans"/>
                <a:cs typeface="Open Sans"/>
                <a:sym typeface="Open Sans"/>
              </a:defRPr>
            </a:pPr>
            <a:endParaRPr dirty="0">
              <a:latin typeface="+mn-lt"/>
            </a:endParaRPr>
          </a:p>
        </p:txBody>
      </p:sp>
      <p:sp>
        <p:nvSpPr>
          <p:cNvPr id="182" name="Shape 182"/>
          <p:cNvSpPr/>
          <p:nvPr/>
        </p:nvSpPr>
        <p:spPr>
          <a:xfrm>
            <a:off x="6096000" y="-1"/>
            <a:ext cx="0" cy="1141934"/>
          </a:xfrm>
          <a:prstGeom prst="line">
            <a:avLst/>
          </a:prstGeom>
          <a:ln w="22225">
            <a:solidFill>
              <a:srgbClr val="FFD700"/>
            </a:solidFill>
            <a:miter/>
            <a:tailEnd type="oval"/>
          </a:ln>
        </p:spPr>
        <p:txBody>
          <a:bodyPr lIns="45718" tIns="45718" rIns="45718" bIns="45718"/>
          <a:lstStyle/>
          <a:p>
            <a:endParaRPr/>
          </a:p>
        </p:txBody>
      </p:sp>
      <p:sp>
        <p:nvSpPr>
          <p:cNvPr id="186" name="Shape 186"/>
          <p:cNvSpPr/>
          <p:nvPr/>
        </p:nvSpPr>
        <p:spPr>
          <a:xfrm>
            <a:off x="485293" y="583276"/>
            <a:ext cx="4925965" cy="420544"/>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nchor="t" anchorCtr="0">
            <a:noAutofit/>
          </a:bodyPr>
          <a:lstStyle>
            <a:lvl1pPr>
              <a:lnSpc>
                <a:spcPct val="90000"/>
              </a:lnSpc>
              <a:defRPr sz="2800">
                <a:solidFill>
                  <a:srgbClr val="FFFFFF"/>
                </a:solidFill>
                <a:latin typeface="Open Sans"/>
                <a:ea typeface="Open Sans"/>
                <a:cs typeface="Open Sans"/>
                <a:sym typeface="Open Sans"/>
              </a:defRPr>
            </a:lvl1pPr>
          </a:lstStyle>
          <a:p>
            <a:pPr>
              <a:spcBef>
                <a:spcPts val="600"/>
              </a:spcBef>
              <a:buClr>
                <a:srgbClr val="FFD700"/>
              </a:buClr>
              <a:buSzPct val="100000"/>
              <a:defRPr sz="1400">
                <a:solidFill>
                  <a:srgbClr val="FFFFFF"/>
                </a:solidFill>
                <a:latin typeface="Open Sans"/>
                <a:ea typeface="Open Sans"/>
                <a:cs typeface="Open Sans"/>
                <a:sym typeface="Open Sans"/>
              </a:defRPr>
            </a:pPr>
            <a:r>
              <a:rPr lang="lt-LT" sz="2400" dirty="0">
                <a:latin typeface="+mn-lt"/>
              </a:rPr>
              <a:t>KOKIAIS ATVEJAIS LAIKOMA, KAD TIEKĖJAS PO TEIKIA MELAGINGĄ INFORMACIJĄ?</a:t>
            </a:r>
          </a:p>
        </p:txBody>
      </p:sp>
      <p:pic>
        <p:nvPicPr>
          <p:cNvPr id="4100" name="Picture 4" descr="C:\Users\Sandra\Desktop\CEE-Attorneys_OJJHnePager_DOV-(3).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62649" y="1003820"/>
            <a:ext cx="266700" cy="276225"/>
          </a:xfrm>
          <a:prstGeom prst="rect">
            <a:avLst/>
          </a:prstGeom>
          <a:noFill/>
          <a:extLst>
            <a:ext uri="{909E8E84-426E-40DD-AFC4-6F175D3DCCD1}">
              <a14:hiddenFill xmlns:a14="http://schemas.microsoft.com/office/drawing/2010/main">
                <a:solidFill>
                  <a:srgbClr val="FFFFFF"/>
                </a:solidFill>
              </a14:hiddenFill>
            </a:ext>
          </a:extLst>
        </p:spPr>
      </p:pic>
      <p:pic>
        <p:nvPicPr>
          <p:cNvPr id="15" name="image4.png"/>
          <p:cNvPicPr>
            <a:picLocks noChangeAspect="1"/>
          </p:cNvPicPr>
          <p:nvPr/>
        </p:nvPicPr>
        <p:blipFill>
          <a:blip r:embed="rId5" cstate="print"/>
          <a:srcRect t="34682" b="39070"/>
          <a:stretch>
            <a:fillRect/>
          </a:stretch>
        </p:blipFill>
        <p:spPr>
          <a:xfrm>
            <a:off x="9181468" y="285961"/>
            <a:ext cx="2459148" cy="484095"/>
          </a:xfrm>
          <a:prstGeom prst="rect">
            <a:avLst/>
          </a:prstGeom>
          <a:ln w="12700">
            <a:miter lim="400000"/>
          </a:ln>
        </p:spPr>
      </p:pic>
      <p:sp>
        <p:nvSpPr>
          <p:cNvPr id="4" name="Shape 184">
            <a:extLst>
              <a:ext uri="{FF2B5EF4-FFF2-40B4-BE49-F238E27FC236}">
                <a16:creationId xmlns:a16="http://schemas.microsoft.com/office/drawing/2014/main" id="{3BB29163-9D19-4BDE-A5C2-89005E78F6E3}"/>
              </a:ext>
            </a:extLst>
          </p:cNvPr>
          <p:cNvSpPr/>
          <p:nvPr/>
        </p:nvSpPr>
        <p:spPr>
          <a:xfrm>
            <a:off x="272633" y="2089061"/>
            <a:ext cx="11646729" cy="400105"/>
          </a:xfrm>
          <a:prstGeom prst="rect">
            <a:avLst/>
          </a:prstGeom>
          <a:ln w="12700">
            <a:miter lim="400000"/>
          </a:ln>
          <a:extLst>
            <a:ext uri="{C572A759-6A51-4108-AA02-DFA0A04FC94B}">
              <ma14:wrappingTextBoxFlag xmlns="" xmlns:ma14="http://schemas.microsoft.com/office/mac/drawingml/2011/main" val="1"/>
            </a:ext>
          </a:extLst>
        </p:spPr>
        <p:txBody>
          <a:bodyPr wrap="square" lIns="45718" tIns="45718" rIns="45718" bIns="45718">
            <a:spAutoFit/>
          </a:bodyPr>
          <a:lstStyle/>
          <a:p>
            <a:pPr>
              <a:spcBef>
                <a:spcPts val="600"/>
              </a:spcBef>
              <a:buClr>
                <a:srgbClr val="FFD700"/>
              </a:buClr>
              <a:buSzPct val="100000"/>
              <a:defRPr sz="1400">
                <a:solidFill>
                  <a:srgbClr val="FFFFFF"/>
                </a:solidFill>
                <a:latin typeface="Open Sans"/>
                <a:ea typeface="Open Sans"/>
                <a:cs typeface="Open Sans"/>
                <a:sym typeface="Open Sans"/>
              </a:defRPr>
            </a:pPr>
            <a:endParaRPr lang="lt-LT" sz="2000" i="1" dirty="0">
              <a:solidFill>
                <a:schemeClr val="bg1">
                  <a:lumMod val="95000"/>
                </a:schemeClr>
              </a:solidFill>
              <a:latin typeface="+mn-lt"/>
              <a:sym typeface="Open Sans"/>
            </a:endParaRPr>
          </a:p>
        </p:txBody>
      </p:sp>
      <p:sp>
        <p:nvSpPr>
          <p:cNvPr id="12" name="TextBox 11">
            <a:extLst>
              <a:ext uri="{FF2B5EF4-FFF2-40B4-BE49-F238E27FC236}">
                <a16:creationId xmlns:a16="http://schemas.microsoft.com/office/drawing/2014/main" id="{A900A823-D17A-E845-9163-D6EBA81E4E6D}"/>
              </a:ext>
            </a:extLst>
          </p:cNvPr>
          <p:cNvSpPr txBox="1"/>
          <p:nvPr/>
        </p:nvSpPr>
        <p:spPr>
          <a:xfrm>
            <a:off x="173848" y="6247094"/>
            <a:ext cx="11844297" cy="40010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algn="r"/>
            <a:r>
              <a:rPr lang="lt-LT" sz="2000" dirty="0">
                <a:solidFill>
                  <a:schemeClr val="bg1">
                    <a:lumMod val="95000"/>
                  </a:schemeClr>
                </a:solidFill>
                <a:latin typeface="+mn-lt"/>
              </a:rPr>
              <a:t>Lietuvos apeliacinio teismo nutartis civilinėje byloje Nr. e2A-926-553/2019</a:t>
            </a:r>
            <a:endParaRPr kumimoji="0" lang="en-US" sz="2000" b="0" i="0" u="none" strike="noStrike" cap="none" spc="0" normalizeH="0" baseline="0" dirty="0">
              <a:ln>
                <a:noFill/>
              </a:ln>
              <a:solidFill>
                <a:schemeClr val="bg1">
                  <a:lumMod val="95000"/>
                </a:schemeClr>
              </a:solidFill>
              <a:effectLst/>
              <a:uFillTx/>
              <a:latin typeface="+mn-lt"/>
              <a:ea typeface="+mj-ea"/>
              <a:cs typeface="+mj-cs"/>
              <a:sym typeface="Helvetica"/>
            </a:endParaRPr>
          </a:p>
        </p:txBody>
      </p:sp>
      <p:sp>
        <p:nvSpPr>
          <p:cNvPr id="13" name="TextBox 12">
            <a:extLst>
              <a:ext uri="{FF2B5EF4-FFF2-40B4-BE49-F238E27FC236}">
                <a16:creationId xmlns:a16="http://schemas.microsoft.com/office/drawing/2014/main" id="{9B342669-265E-6E4C-8A1F-C782E734EFD7}"/>
              </a:ext>
            </a:extLst>
          </p:cNvPr>
          <p:cNvSpPr txBox="1"/>
          <p:nvPr/>
        </p:nvSpPr>
        <p:spPr>
          <a:xfrm rot="10800000" flipH="1" flipV="1">
            <a:off x="5977541" y="1275679"/>
            <a:ext cx="818377" cy="58477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lt-LT" sz="3200" b="0" i="0" u="none" strike="noStrike" cap="none" spc="0" normalizeH="0" baseline="0" dirty="0">
                <a:ln>
                  <a:noFill/>
                </a:ln>
                <a:solidFill>
                  <a:srgbClr val="FFD700"/>
                </a:solidFill>
                <a:effectLst/>
                <a:uFillTx/>
                <a:latin typeface="+mn-lt"/>
                <a:ea typeface="+mj-ea"/>
                <a:cs typeface="+mj-cs"/>
                <a:sym typeface="Helvetica"/>
              </a:rPr>
              <a:t>I.</a:t>
            </a:r>
            <a:endParaRPr kumimoji="0" lang="en-US" sz="3200" b="0" i="0" u="none" strike="noStrike" cap="none" spc="0" normalizeH="0" baseline="0" dirty="0">
              <a:ln>
                <a:noFill/>
              </a:ln>
              <a:solidFill>
                <a:srgbClr val="FFD700"/>
              </a:solidFill>
              <a:effectLst/>
              <a:uFillTx/>
              <a:latin typeface="+mn-lt"/>
              <a:ea typeface="+mj-ea"/>
              <a:cs typeface="+mj-cs"/>
              <a:sym typeface="Helvetica"/>
            </a:endParaRPr>
          </a:p>
        </p:txBody>
      </p:sp>
      <p:sp>
        <p:nvSpPr>
          <p:cNvPr id="14" name="Shape 180">
            <a:extLst>
              <a:ext uri="{FF2B5EF4-FFF2-40B4-BE49-F238E27FC236}">
                <a16:creationId xmlns:a16="http://schemas.microsoft.com/office/drawing/2014/main" id="{6BA884C5-680F-8C4D-8C0D-56DECCCB07A9}"/>
              </a:ext>
            </a:extLst>
          </p:cNvPr>
          <p:cNvSpPr/>
          <p:nvPr/>
        </p:nvSpPr>
        <p:spPr>
          <a:xfrm>
            <a:off x="-6" y="2046092"/>
            <a:ext cx="12192009" cy="3990203"/>
          </a:xfrm>
          <a:prstGeom prst="rect">
            <a:avLst/>
          </a:prstGeom>
          <a:solidFill>
            <a:srgbClr val="444444">
              <a:alpha val="51000"/>
            </a:srgbClr>
          </a:solidFill>
          <a:ln w="12700">
            <a:miter lim="400000"/>
          </a:ln>
        </p:spPr>
        <p:txBody>
          <a:bodyPr lIns="45718" tIns="45718" rIns="45718" bIns="45718" anchor="ctr"/>
          <a:lstStyle/>
          <a:p>
            <a:pPr algn="ctr">
              <a:defRPr>
                <a:solidFill>
                  <a:srgbClr val="FFFFFF"/>
                </a:solidFill>
                <a:latin typeface="Open Sans"/>
                <a:ea typeface="Open Sans"/>
                <a:cs typeface="Open Sans"/>
                <a:sym typeface="Open Sans"/>
              </a:defRPr>
            </a:pPr>
            <a:endParaRPr dirty="0"/>
          </a:p>
        </p:txBody>
      </p:sp>
      <p:sp>
        <p:nvSpPr>
          <p:cNvPr id="2" name="TextBox 1">
            <a:extLst>
              <a:ext uri="{FF2B5EF4-FFF2-40B4-BE49-F238E27FC236}">
                <a16:creationId xmlns:a16="http://schemas.microsoft.com/office/drawing/2014/main" id="{A0979B7C-E7ED-5349-B153-6D446955EFC4}"/>
              </a:ext>
            </a:extLst>
          </p:cNvPr>
          <p:cNvSpPr txBox="1"/>
          <p:nvPr/>
        </p:nvSpPr>
        <p:spPr>
          <a:xfrm>
            <a:off x="55393" y="2089061"/>
            <a:ext cx="12136604" cy="321626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lvl="0" algn="just">
              <a:spcBef>
                <a:spcPts val="600"/>
              </a:spcBef>
              <a:buClr>
                <a:srgbClr val="FFD700"/>
              </a:buClr>
              <a:buSzPct val="100000"/>
              <a:defRPr sz="1400">
                <a:solidFill>
                  <a:srgbClr val="FFFFFF"/>
                </a:solidFill>
                <a:latin typeface="Open Sans"/>
                <a:ea typeface="Open Sans"/>
                <a:cs typeface="Open Sans"/>
                <a:sym typeface="Open Sans"/>
              </a:defRPr>
            </a:pPr>
            <a:r>
              <a:rPr lang="lt-LT" sz="2400" b="1" dirty="0">
                <a:solidFill>
                  <a:srgbClr val="FFFFFF">
                    <a:lumMod val="95000"/>
                  </a:srgbClr>
                </a:solidFill>
                <a:latin typeface="Calibri"/>
                <a:sym typeface="Open Sans"/>
              </a:rPr>
              <a:t>I. Informacija melaginga pripažintina, jei</a:t>
            </a:r>
            <a:r>
              <a:rPr lang="en-US" sz="2400" b="1" dirty="0">
                <a:solidFill>
                  <a:srgbClr val="FFFFFF">
                    <a:lumMod val="95000"/>
                  </a:srgbClr>
                </a:solidFill>
                <a:latin typeface="Calibri"/>
                <a:sym typeface="Open Sans"/>
              </a:rPr>
              <a:t> </a:t>
            </a:r>
            <a:r>
              <a:rPr lang="en-US" sz="2400" b="1" dirty="0" err="1">
                <a:solidFill>
                  <a:srgbClr val="FFFFFF">
                    <a:lumMod val="95000"/>
                  </a:srgbClr>
                </a:solidFill>
                <a:latin typeface="Calibri"/>
                <a:sym typeface="Open Sans"/>
              </a:rPr>
              <a:t>jos</a:t>
            </a:r>
            <a:r>
              <a:rPr lang="en-US" sz="2400" b="1" dirty="0">
                <a:solidFill>
                  <a:srgbClr val="FFFFFF">
                    <a:lumMod val="95000"/>
                  </a:srgbClr>
                </a:solidFill>
                <a:latin typeface="Calibri"/>
                <a:sym typeface="Open Sans"/>
              </a:rPr>
              <a:t> </a:t>
            </a:r>
            <a:r>
              <a:rPr lang="en-US" sz="2400" b="1" dirty="0" err="1">
                <a:solidFill>
                  <a:srgbClr val="FFFFFF">
                    <a:lumMod val="95000"/>
                  </a:srgbClr>
                </a:solidFill>
                <a:latin typeface="Calibri"/>
                <a:sym typeface="Open Sans"/>
              </a:rPr>
              <a:t>atitikties</a:t>
            </a:r>
            <a:r>
              <a:rPr lang="en-US" sz="2400" b="1" dirty="0">
                <a:solidFill>
                  <a:srgbClr val="FFFFFF">
                    <a:lumMod val="95000"/>
                  </a:srgbClr>
                </a:solidFill>
                <a:latin typeface="Calibri"/>
                <a:sym typeface="Open Sans"/>
              </a:rPr>
              <a:t> </a:t>
            </a:r>
            <a:r>
              <a:rPr lang="en-US" sz="2400" b="1" dirty="0" err="1">
                <a:solidFill>
                  <a:srgbClr val="FFFFFF">
                    <a:lumMod val="95000"/>
                  </a:srgbClr>
                </a:solidFill>
                <a:latin typeface="Calibri"/>
                <a:sym typeface="Open Sans"/>
              </a:rPr>
              <a:t>tiesai</a:t>
            </a:r>
            <a:r>
              <a:rPr lang="en-US" sz="2400" b="1" dirty="0">
                <a:solidFill>
                  <a:srgbClr val="FFFFFF">
                    <a:lumMod val="95000"/>
                  </a:srgbClr>
                </a:solidFill>
                <a:latin typeface="Calibri"/>
                <a:sym typeface="Open Sans"/>
              </a:rPr>
              <a:t> </a:t>
            </a:r>
            <a:r>
              <a:rPr lang="en-US" sz="2400" b="1" dirty="0" err="1">
                <a:solidFill>
                  <a:srgbClr val="FFFFFF">
                    <a:lumMod val="95000"/>
                  </a:srgbClr>
                </a:solidFill>
                <a:latin typeface="Calibri"/>
                <a:sym typeface="Open Sans"/>
              </a:rPr>
              <a:t>patikra</a:t>
            </a:r>
            <a:r>
              <a:rPr lang="en-US" sz="2400" b="1" dirty="0">
                <a:solidFill>
                  <a:srgbClr val="FFFFFF">
                    <a:lumMod val="95000"/>
                  </a:srgbClr>
                </a:solidFill>
                <a:latin typeface="Calibri"/>
                <a:sym typeface="Open Sans"/>
              </a:rPr>
              <a:t> </a:t>
            </a:r>
            <a:r>
              <a:rPr lang="en-US" sz="2400" b="1" dirty="0" err="1">
                <a:solidFill>
                  <a:srgbClr val="FFFFFF">
                    <a:lumMod val="95000"/>
                  </a:srgbClr>
                </a:solidFill>
                <a:latin typeface="Calibri"/>
                <a:sym typeface="Open Sans"/>
              </a:rPr>
              <a:t>nereikalauja</a:t>
            </a:r>
            <a:r>
              <a:rPr lang="en-US" sz="2400" b="1" dirty="0">
                <a:solidFill>
                  <a:srgbClr val="FFFFFF">
                    <a:lumMod val="95000"/>
                  </a:srgbClr>
                </a:solidFill>
                <a:latin typeface="Calibri"/>
                <a:sym typeface="Open Sans"/>
              </a:rPr>
              <a:t> </a:t>
            </a:r>
            <a:r>
              <a:rPr lang="en-US" sz="2400" b="1" dirty="0" err="1">
                <a:solidFill>
                  <a:srgbClr val="FFFFFF">
                    <a:lumMod val="95000"/>
                  </a:srgbClr>
                </a:solidFill>
                <a:latin typeface="Calibri"/>
                <a:sym typeface="Open Sans"/>
              </a:rPr>
              <a:t>papildomo</a:t>
            </a:r>
            <a:r>
              <a:rPr lang="en-US" sz="2400" b="1" dirty="0">
                <a:solidFill>
                  <a:srgbClr val="FFFFFF">
                    <a:lumMod val="95000"/>
                  </a:srgbClr>
                </a:solidFill>
                <a:latin typeface="Calibri"/>
                <a:sym typeface="Open Sans"/>
              </a:rPr>
              <a:t> </a:t>
            </a:r>
            <a:r>
              <a:rPr lang="en-US" sz="2400" b="1" dirty="0" err="1">
                <a:solidFill>
                  <a:srgbClr val="FFFFFF">
                    <a:lumMod val="95000"/>
                  </a:srgbClr>
                </a:solidFill>
                <a:latin typeface="Calibri"/>
                <a:sym typeface="Open Sans"/>
              </a:rPr>
              <a:t>teisinio</a:t>
            </a:r>
            <a:r>
              <a:rPr lang="en-US" sz="2400" b="1" dirty="0">
                <a:solidFill>
                  <a:srgbClr val="FFFFFF">
                    <a:lumMod val="95000"/>
                  </a:srgbClr>
                </a:solidFill>
                <a:latin typeface="Calibri"/>
                <a:sym typeface="Open Sans"/>
              </a:rPr>
              <a:t> </a:t>
            </a:r>
            <a:r>
              <a:rPr lang="en-US" sz="2400" b="1" dirty="0" err="1">
                <a:solidFill>
                  <a:srgbClr val="FFFFFF"/>
                </a:solidFill>
                <a:latin typeface="Calibri"/>
                <a:sym typeface="Open Sans"/>
              </a:rPr>
              <a:t>aiškinimo</a:t>
            </a:r>
            <a:r>
              <a:rPr lang="lt-LT" sz="2400" b="1" dirty="0">
                <a:solidFill>
                  <a:srgbClr val="FFFFFF"/>
                </a:solidFill>
                <a:latin typeface="Calibri"/>
                <a:sym typeface="Open Sans"/>
              </a:rPr>
              <a:t>. </a:t>
            </a:r>
          </a:p>
          <a:p>
            <a:pPr lvl="0" algn="just">
              <a:spcBef>
                <a:spcPts val="600"/>
              </a:spcBef>
              <a:buClr>
                <a:srgbClr val="FFD700"/>
              </a:buClr>
              <a:buSzPct val="100000"/>
              <a:defRPr sz="1400">
                <a:solidFill>
                  <a:srgbClr val="FFFFFF"/>
                </a:solidFill>
                <a:latin typeface="Open Sans"/>
                <a:ea typeface="Open Sans"/>
                <a:cs typeface="Open Sans"/>
                <a:sym typeface="Open Sans"/>
              </a:defRPr>
            </a:pPr>
            <a:r>
              <a:rPr lang="lt-LT" sz="2000" i="1" dirty="0">
                <a:solidFill>
                  <a:srgbClr val="FFFFFF"/>
                </a:solidFill>
                <a:latin typeface="Open Sans"/>
                <a:cs typeface="Calibri"/>
                <a:sym typeface="Open Sans"/>
              </a:rPr>
              <a:t>Pavyzdys:</a:t>
            </a:r>
          </a:p>
          <a:p>
            <a:pPr algn="just">
              <a:spcBef>
                <a:spcPts val="600"/>
              </a:spcBef>
              <a:buClr>
                <a:srgbClr val="FFD700"/>
              </a:buClr>
              <a:buSzPct val="100000"/>
              <a:defRPr sz="1400">
                <a:solidFill>
                  <a:srgbClr val="FFFFFF"/>
                </a:solidFill>
                <a:latin typeface="Open Sans"/>
                <a:ea typeface="Open Sans"/>
                <a:cs typeface="Open Sans"/>
                <a:sym typeface="Open Sans"/>
              </a:defRPr>
            </a:pPr>
            <a:r>
              <a:rPr lang="lt-LT" sz="2000" i="1" dirty="0">
                <a:solidFill>
                  <a:srgbClr val="FFFFFF"/>
                </a:solidFill>
                <a:latin typeface="Open Sans"/>
                <a:cs typeface="Calibri"/>
                <a:sym typeface="Open Sans"/>
              </a:rPr>
              <a:t>Tiekėjas pateikia sutartį su subrangovu, kurio </a:t>
            </a:r>
            <a:r>
              <a:rPr lang="lt-LT" sz="2000" i="1" dirty="0" err="1">
                <a:solidFill>
                  <a:srgbClr val="FFFFFF"/>
                </a:solidFill>
                <a:latin typeface="Open Sans"/>
                <a:cs typeface="Calibri"/>
                <a:sym typeface="Open Sans"/>
              </a:rPr>
              <a:t>pajėgumais</a:t>
            </a:r>
            <a:r>
              <a:rPr lang="lt-LT" sz="2000" i="1" dirty="0">
                <a:solidFill>
                  <a:srgbClr val="FFFFFF"/>
                </a:solidFill>
                <a:latin typeface="Open Sans"/>
                <a:cs typeface="Calibri"/>
                <a:sym typeface="Open Sans"/>
              </a:rPr>
              <a:t> įrodinėja atitiktį kvalifikacijos reikalavimams. Viešojo pirkimo procedūrų metu subrangos sutartis nutraukiama ir tiekėjas praranda teisę remtis subrangovo </a:t>
            </a:r>
            <a:r>
              <a:rPr lang="lt-LT" sz="2000" i="1" dirty="0" err="1">
                <a:solidFill>
                  <a:srgbClr val="FFFFFF"/>
                </a:solidFill>
                <a:latin typeface="Open Sans"/>
                <a:cs typeface="Calibri"/>
                <a:sym typeface="Open Sans"/>
              </a:rPr>
              <a:t>pajėgumais</a:t>
            </a:r>
            <a:r>
              <a:rPr lang="lt-LT" sz="2000" i="1" dirty="0">
                <a:solidFill>
                  <a:srgbClr val="FFFFFF"/>
                </a:solidFill>
                <a:latin typeface="Open Sans"/>
                <a:cs typeface="Calibri"/>
                <a:sym typeface="Open Sans"/>
              </a:rPr>
              <a:t>, tačiau perkančiajai organizacijai toliau nurodo, jog turi teisę remtis tokio subrangovo </a:t>
            </a:r>
            <a:r>
              <a:rPr lang="lt-LT" sz="2000" i="1" dirty="0" err="1">
                <a:solidFill>
                  <a:srgbClr val="FFFFFF"/>
                </a:solidFill>
                <a:latin typeface="Open Sans"/>
                <a:cs typeface="Calibri"/>
                <a:sym typeface="Open Sans"/>
              </a:rPr>
              <a:t>pajėgumais</a:t>
            </a:r>
            <a:r>
              <a:rPr lang="lt-LT" sz="2000" i="1" dirty="0">
                <a:solidFill>
                  <a:srgbClr val="FFFFFF"/>
                </a:solidFill>
                <a:latin typeface="Open Sans"/>
                <a:cs typeface="Calibri"/>
                <a:sym typeface="Open Sans"/>
              </a:rPr>
              <a:t>. Tokiu atveju informacijos atitikties tiesai patikra (turi tiekėjas teisę remtis subrangovo kvalifikacija, ar neturi) nereikalauja teisinio aiškinimo, nes yra nustatytas faktas, kad subrangos sutartis nutraukta.</a:t>
            </a:r>
          </a:p>
        </p:txBody>
      </p:sp>
    </p:spTree>
    <p:extLst>
      <p:ext uri="{BB962C8B-B14F-4D97-AF65-F5344CB8AC3E}">
        <p14:creationId xmlns:p14="http://schemas.microsoft.com/office/powerpoint/2010/main" val="1994466385"/>
      </p:ext>
    </p:extLst>
  </p:cSld>
  <p:clrMapOvr>
    <a:masterClrMapping/>
  </p:clrMapOvr>
  <mc:AlternateContent xmlns:mc="http://schemas.openxmlformats.org/markup-compatibility/2006" xmlns:p14="http://schemas.microsoft.com/office/powerpoint/2010/main">
    <mc:Choice Requires="p14">
      <p:transition spd="slow" p14:dur="1200">
        <p:push dir="u"/>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6" name="image3.jpeg"/>
          <p:cNvPicPr>
            <a:picLocks noGrp="1" noChangeAspect="1"/>
          </p:cNvPicPr>
          <p:nvPr>
            <p:ph type="pic" idx="4294967295"/>
          </p:nvPr>
        </p:nvPicPr>
        <p:blipFill>
          <a:blip r:embed="rId3" cstate="print"/>
          <a:srcRect l="5378" r="5378"/>
          <a:stretch>
            <a:fillRect/>
          </a:stretch>
        </p:blipFill>
        <p:spPr>
          <a:xfrm>
            <a:off x="0" y="0"/>
            <a:ext cx="12192000" cy="6858000"/>
          </a:xfrm>
          <a:prstGeom prst="rect">
            <a:avLst/>
          </a:prstGeom>
        </p:spPr>
      </p:pic>
      <p:sp>
        <p:nvSpPr>
          <p:cNvPr id="177" name="Shape 177"/>
          <p:cNvSpPr/>
          <p:nvPr/>
        </p:nvSpPr>
        <p:spPr>
          <a:xfrm>
            <a:off x="-3" y="-2"/>
            <a:ext cx="12192000" cy="6858000"/>
          </a:xfrm>
          <a:prstGeom prst="rect">
            <a:avLst/>
          </a:prstGeom>
          <a:solidFill>
            <a:srgbClr val="444444">
              <a:alpha val="69000"/>
            </a:srgbClr>
          </a:solidFill>
          <a:ln w="12700">
            <a:miter lim="400000"/>
          </a:ln>
        </p:spPr>
        <p:txBody>
          <a:bodyPr lIns="45718" tIns="45718" rIns="45718" bIns="45718" anchor="ctr"/>
          <a:lstStyle/>
          <a:p>
            <a:pPr algn="ctr">
              <a:defRPr>
                <a:solidFill>
                  <a:srgbClr val="FFFFFF"/>
                </a:solidFill>
                <a:latin typeface="Open Sans"/>
                <a:ea typeface="Open Sans"/>
                <a:cs typeface="Open Sans"/>
                <a:sym typeface="Open Sans"/>
              </a:defRPr>
            </a:pPr>
            <a:endParaRPr dirty="0">
              <a:latin typeface="+mn-lt"/>
            </a:endParaRPr>
          </a:p>
        </p:txBody>
      </p:sp>
      <p:sp>
        <p:nvSpPr>
          <p:cNvPr id="182" name="Shape 182"/>
          <p:cNvSpPr/>
          <p:nvPr/>
        </p:nvSpPr>
        <p:spPr>
          <a:xfrm>
            <a:off x="6096000" y="-1"/>
            <a:ext cx="0" cy="1141934"/>
          </a:xfrm>
          <a:prstGeom prst="line">
            <a:avLst/>
          </a:prstGeom>
          <a:ln w="22225">
            <a:solidFill>
              <a:srgbClr val="FFD700"/>
            </a:solidFill>
            <a:miter/>
            <a:tailEnd type="oval"/>
          </a:ln>
        </p:spPr>
        <p:txBody>
          <a:bodyPr lIns="45718" tIns="45718" rIns="45718" bIns="45718"/>
          <a:lstStyle/>
          <a:p>
            <a:endParaRPr/>
          </a:p>
        </p:txBody>
      </p:sp>
      <p:sp>
        <p:nvSpPr>
          <p:cNvPr id="186" name="Shape 186"/>
          <p:cNvSpPr/>
          <p:nvPr/>
        </p:nvSpPr>
        <p:spPr>
          <a:xfrm>
            <a:off x="485293" y="583276"/>
            <a:ext cx="4925965" cy="420544"/>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nchor="t" anchorCtr="0">
            <a:noAutofit/>
          </a:bodyPr>
          <a:lstStyle>
            <a:lvl1pPr>
              <a:lnSpc>
                <a:spcPct val="90000"/>
              </a:lnSpc>
              <a:defRPr sz="2800">
                <a:solidFill>
                  <a:srgbClr val="FFFFFF"/>
                </a:solidFill>
                <a:latin typeface="Open Sans"/>
                <a:ea typeface="Open Sans"/>
                <a:cs typeface="Open Sans"/>
                <a:sym typeface="Open Sans"/>
              </a:defRPr>
            </a:lvl1pPr>
          </a:lstStyle>
          <a:p>
            <a:pPr>
              <a:spcBef>
                <a:spcPts val="600"/>
              </a:spcBef>
              <a:buClr>
                <a:srgbClr val="FFD700"/>
              </a:buClr>
              <a:buSzPct val="100000"/>
              <a:defRPr sz="1400">
                <a:solidFill>
                  <a:srgbClr val="FFFFFF"/>
                </a:solidFill>
                <a:latin typeface="Open Sans"/>
                <a:ea typeface="Open Sans"/>
                <a:cs typeface="Open Sans"/>
                <a:sym typeface="Open Sans"/>
              </a:defRPr>
            </a:pPr>
            <a:r>
              <a:rPr lang="lt-LT" sz="2400" dirty="0">
                <a:latin typeface="+mn-lt"/>
              </a:rPr>
              <a:t>KĄ BŪTINA PADARYTI </a:t>
            </a:r>
          </a:p>
          <a:p>
            <a:pPr>
              <a:spcBef>
                <a:spcPts val="600"/>
              </a:spcBef>
              <a:buClr>
                <a:srgbClr val="FFD700"/>
              </a:buClr>
              <a:buSzPct val="100000"/>
              <a:defRPr sz="1400">
                <a:solidFill>
                  <a:srgbClr val="FFFFFF"/>
                </a:solidFill>
                <a:latin typeface="Open Sans"/>
                <a:ea typeface="Open Sans"/>
                <a:cs typeface="Open Sans"/>
                <a:sym typeface="Open Sans"/>
              </a:defRPr>
            </a:pPr>
            <a:r>
              <a:rPr lang="lt-LT" sz="2400" dirty="0">
                <a:latin typeface="+mn-lt"/>
              </a:rPr>
              <a:t>DALYVAUJANT PIRKIME</a:t>
            </a:r>
          </a:p>
        </p:txBody>
      </p:sp>
      <p:pic>
        <p:nvPicPr>
          <p:cNvPr id="4100" name="Picture 4" descr="C:\Users\Sandra\Desktop\CEE-Attorneys_OJJHnePager_DOV-(3).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62649" y="1003820"/>
            <a:ext cx="266700" cy="276225"/>
          </a:xfrm>
          <a:prstGeom prst="rect">
            <a:avLst/>
          </a:prstGeom>
          <a:noFill/>
          <a:extLst>
            <a:ext uri="{909E8E84-426E-40DD-AFC4-6F175D3DCCD1}">
              <a14:hiddenFill xmlns:a14="http://schemas.microsoft.com/office/drawing/2010/main">
                <a:solidFill>
                  <a:srgbClr val="FFFFFF"/>
                </a:solidFill>
              </a14:hiddenFill>
            </a:ext>
          </a:extLst>
        </p:spPr>
      </p:pic>
      <p:pic>
        <p:nvPicPr>
          <p:cNvPr id="15" name="image4.png"/>
          <p:cNvPicPr>
            <a:picLocks noChangeAspect="1"/>
          </p:cNvPicPr>
          <p:nvPr/>
        </p:nvPicPr>
        <p:blipFill>
          <a:blip r:embed="rId5" cstate="print"/>
          <a:srcRect t="34682" b="39070"/>
          <a:stretch>
            <a:fillRect/>
          </a:stretch>
        </p:blipFill>
        <p:spPr>
          <a:xfrm>
            <a:off x="9181468" y="285961"/>
            <a:ext cx="2459148" cy="484095"/>
          </a:xfrm>
          <a:prstGeom prst="rect">
            <a:avLst/>
          </a:prstGeom>
          <a:ln w="12700">
            <a:miter lim="400000"/>
          </a:ln>
        </p:spPr>
      </p:pic>
      <p:sp>
        <p:nvSpPr>
          <p:cNvPr id="4" name="Shape 184">
            <a:extLst>
              <a:ext uri="{FF2B5EF4-FFF2-40B4-BE49-F238E27FC236}">
                <a16:creationId xmlns:a16="http://schemas.microsoft.com/office/drawing/2014/main" id="{3BB29163-9D19-4BDE-A5C2-89005E78F6E3}"/>
              </a:ext>
            </a:extLst>
          </p:cNvPr>
          <p:cNvSpPr/>
          <p:nvPr/>
        </p:nvSpPr>
        <p:spPr>
          <a:xfrm>
            <a:off x="272633" y="2089061"/>
            <a:ext cx="11646729" cy="400105"/>
          </a:xfrm>
          <a:prstGeom prst="rect">
            <a:avLst/>
          </a:prstGeom>
          <a:ln w="12700">
            <a:miter lim="400000"/>
          </a:ln>
          <a:extLst>
            <a:ext uri="{C572A759-6A51-4108-AA02-DFA0A04FC94B}">
              <ma14:wrappingTextBoxFlag xmlns="" xmlns:ma14="http://schemas.microsoft.com/office/mac/drawingml/2011/main" val="1"/>
            </a:ext>
          </a:extLst>
        </p:spPr>
        <p:txBody>
          <a:bodyPr wrap="square" lIns="45718" tIns="45718" rIns="45718" bIns="45718">
            <a:spAutoFit/>
          </a:bodyPr>
          <a:lstStyle/>
          <a:p>
            <a:pPr>
              <a:spcBef>
                <a:spcPts val="600"/>
              </a:spcBef>
              <a:buClr>
                <a:srgbClr val="FFD700"/>
              </a:buClr>
              <a:buSzPct val="100000"/>
              <a:defRPr sz="1400">
                <a:solidFill>
                  <a:srgbClr val="FFFFFF"/>
                </a:solidFill>
                <a:latin typeface="Open Sans"/>
                <a:ea typeface="Open Sans"/>
                <a:cs typeface="Open Sans"/>
                <a:sym typeface="Open Sans"/>
              </a:defRPr>
            </a:pPr>
            <a:endParaRPr lang="lt-LT" sz="2000" i="1" dirty="0">
              <a:solidFill>
                <a:schemeClr val="bg1">
                  <a:lumMod val="95000"/>
                </a:schemeClr>
              </a:solidFill>
              <a:latin typeface="+mn-lt"/>
              <a:sym typeface="Open Sans"/>
            </a:endParaRPr>
          </a:p>
        </p:txBody>
      </p:sp>
      <p:sp>
        <p:nvSpPr>
          <p:cNvPr id="5" name="TextBox 4">
            <a:extLst>
              <a:ext uri="{FF2B5EF4-FFF2-40B4-BE49-F238E27FC236}">
                <a16:creationId xmlns:a16="http://schemas.microsoft.com/office/drawing/2014/main" id="{0DF8703F-5BEA-49F1-81E0-64432C60416E}"/>
              </a:ext>
            </a:extLst>
          </p:cNvPr>
          <p:cNvSpPr txBox="1"/>
          <p:nvPr/>
        </p:nvSpPr>
        <p:spPr>
          <a:xfrm>
            <a:off x="7393358" y="6257841"/>
            <a:ext cx="4787513" cy="40010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lt-LT" sz="2000" b="0" i="0" u="none" strike="noStrike" cap="none" spc="0" normalizeH="0" baseline="0" dirty="0">
                <a:ln>
                  <a:noFill/>
                </a:ln>
                <a:solidFill>
                  <a:schemeClr val="bg1">
                    <a:lumMod val="95000"/>
                  </a:schemeClr>
                </a:solidFill>
                <a:effectLst/>
                <a:uFillTx/>
                <a:latin typeface="+mn-lt"/>
                <a:ea typeface="+mj-ea"/>
                <a:cs typeface="+mj-cs"/>
                <a:sym typeface="Helvetica"/>
              </a:rPr>
              <a:t>LAT nutartis byloje Nr.</a:t>
            </a:r>
            <a:r>
              <a:rPr kumimoji="0" lang="lt-LT" sz="2000" b="0" i="0" u="none" strike="noStrike" cap="none" spc="0" normalizeH="0" baseline="0" dirty="0">
                <a:ln>
                  <a:noFill/>
                </a:ln>
                <a:solidFill>
                  <a:schemeClr val="bg1">
                    <a:lumMod val="95000"/>
                  </a:schemeClr>
                </a:solidFill>
                <a:uFillTx/>
                <a:latin typeface="+mn-lt"/>
                <a:cs typeface="+mj-cs"/>
                <a:sym typeface="Helvetica"/>
              </a:rPr>
              <a:t> </a:t>
            </a:r>
            <a:r>
              <a:rPr lang="lt-LT" sz="2000" dirty="0">
                <a:solidFill>
                  <a:schemeClr val="bg1">
                    <a:lumMod val="95000"/>
                  </a:schemeClr>
                </a:solidFill>
                <a:effectLst/>
                <a:latin typeface="+mn-lt"/>
                <a:ea typeface="Times New Roman" panose="02020603050405020304" pitchFamily="18" charset="0"/>
              </a:rPr>
              <a:t>e3K-3-272-378/2020</a:t>
            </a:r>
            <a:endParaRPr kumimoji="0" lang="en-US" sz="2000" b="0" i="0" u="none" strike="noStrike" cap="none" spc="0" normalizeH="0" baseline="0" dirty="0">
              <a:ln>
                <a:noFill/>
              </a:ln>
              <a:solidFill>
                <a:schemeClr val="bg1">
                  <a:lumMod val="95000"/>
                </a:schemeClr>
              </a:solidFill>
              <a:effectLst/>
              <a:uFillTx/>
              <a:latin typeface="+mn-lt"/>
              <a:ea typeface="+mj-ea"/>
              <a:cs typeface="+mj-cs"/>
              <a:sym typeface="Helvetica"/>
            </a:endParaRPr>
          </a:p>
        </p:txBody>
      </p:sp>
      <p:sp>
        <p:nvSpPr>
          <p:cNvPr id="13" name="TextBox 12">
            <a:extLst>
              <a:ext uri="{FF2B5EF4-FFF2-40B4-BE49-F238E27FC236}">
                <a16:creationId xmlns:a16="http://schemas.microsoft.com/office/drawing/2014/main" id="{D0FCB400-F153-FD4E-B339-AFC841CD0D91}"/>
              </a:ext>
            </a:extLst>
          </p:cNvPr>
          <p:cNvSpPr txBox="1"/>
          <p:nvPr/>
        </p:nvSpPr>
        <p:spPr>
          <a:xfrm rot="10800000" flipH="1" flipV="1">
            <a:off x="5977541" y="1275679"/>
            <a:ext cx="818377" cy="58477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lt-LT" sz="3200" b="0" i="0" u="none" strike="noStrike" cap="none" spc="0" normalizeH="0" baseline="0" dirty="0">
                <a:ln>
                  <a:noFill/>
                </a:ln>
                <a:solidFill>
                  <a:srgbClr val="FFD700"/>
                </a:solidFill>
                <a:effectLst/>
                <a:uFillTx/>
                <a:latin typeface="+mn-lt"/>
                <a:ea typeface="+mj-ea"/>
                <a:cs typeface="+mj-cs"/>
                <a:sym typeface="Helvetica"/>
              </a:rPr>
              <a:t>I.</a:t>
            </a:r>
            <a:endParaRPr kumimoji="0" lang="en-US" sz="3200" b="0" i="0" u="none" strike="noStrike" cap="none" spc="0" normalizeH="0" baseline="0" dirty="0">
              <a:ln>
                <a:noFill/>
              </a:ln>
              <a:solidFill>
                <a:srgbClr val="FFD700"/>
              </a:solidFill>
              <a:effectLst/>
              <a:uFillTx/>
              <a:latin typeface="+mn-lt"/>
              <a:ea typeface="+mj-ea"/>
              <a:cs typeface="+mj-cs"/>
              <a:sym typeface="Helvetica"/>
            </a:endParaRPr>
          </a:p>
        </p:txBody>
      </p:sp>
      <p:sp>
        <p:nvSpPr>
          <p:cNvPr id="14" name="Shape 180">
            <a:extLst>
              <a:ext uri="{FF2B5EF4-FFF2-40B4-BE49-F238E27FC236}">
                <a16:creationId xmlns:a16="http://schemas.microsoft.com/office/drawing/2014/main" id="{7FF33A8C-B044-AC4B-A41D-874321AA1FE7}"/>
              </a:ext>
            </a:extLst>
          </p:cNvPr>
          <p:cNvSpPr/>
          <p:nvPr/>
        </p:nvSpPr>
        <p:spPr>
          <a:xfrm>
            <a:off x="11130" y="2046092"/>
            <a:ext cx="12180874" cy="3990203"/>
          </a:xfrm>
          <a:prstGeom prst="rect">
            <a:avLst/>
          </a:prstGeom>
          <a:solidFill>
            <a:srgbClr val="444444">
              <a:alpha val="51000"/>
            </a:srgbClr>
          </a:solidFill>
          <a:ln w="12700">
            <a:miter lim="400000"/>
          </a:ln>
        </p:spPr>
        <p:txBody>
          <a:bodyPr lIns="45718" tIns="45718" rIns="45718" bIns="45718" anchor="ctr"/>
          <a:lstStyle/>
          <a:p>
            <a:pPr algn="ctr">
              <a:defRPr>
                <a:solidFill>
                  <a:srgbClr val="FFFFFF"/>
                </a:solidFill>
                <a:latin typeface="Open Sans"/>
                <a:ea typeface="Open Sans"/>
                <a:cs typeface="Open Sans"/>
                <a:sym typeface="Open Sans"/>
              </a:defRPr>
            </a:pPr>
            <a:endParaRPr dirty="0"/>
          </a:p>
        </p:txBody>
      </p:sp>
      <p:sp>
        <p:nvSpPr>
          <p:cNvPr id="2" name="TextBox 1">
            <a:extLst>
              <a:ext uri="{FF2B5EF4-FFF2-40B4-BE49-F238E27FC236}">
                <a16:creationId xmlns:a16="http://schemas.microsoft.com/office/drawing/2014/main" id="{13FFA458-695B-7340-A0EE-DC632F5ECCA1}"/>
              </a:ext>
            </a:extLst>
          </p:cNvPr>
          <p:cNvSpPr txBox="1"/>
          <p:nvPr/>
        </p:nvSpPr>
        <p:spPr>
          <a:xfrm>
            <a:off x="0" y="2089061"/>
            <a:ext cx="12180871" cy="344709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342900" lvl="0" indent="-342900" algn="just">
              <a:spcBef>
                <a:spcPts val="600"/>
              </a:spcBef>
              <a:buClr>
                <a:srgbClr val="FFFFFF"/>
              </a:buClr>
              <a:buSzPct val="100000"/>
              <a:buFont typeface="Arial" panose="020B0604020202020204" pitchFamily="34" charset="0"/>
              <a:buChar char="•"/>
              <a:defRPr sz="1400">
                <a:solidFill>
                  <a:srgbClr val="FFFFFF"/>
                </a:solidFill>
                <a:latin typeface="Open Sans"/>
                <a:ea typeface="Open Sans"/>
                <a:cs typeface="Open Sans"/>
                <a:sym typeface="Open Sans"/>
              </a:defRPr>
            </a:pPr>
            <a:r>
              <a:rPr lang="lt-LT" sz="2000" dirty="0">
                <a:solidFill>
                  <a:srgbClr val="FFFFFF">
                    <a:lumMod val="95000"/>
                  </a:srgbClr>
                </a:solidFill>
                <a:latin typeface="Calibri"/>
                <a:sym typeface="Open Sans"/>
              </a:rPr>
              <a:t>įsivertinti ar pašalinimo pagrindų nebuvimą ir/ar kvalifikaciją įrandantys dokumentai ir informacija yra aiškūs, ar gali būti suprantami skirtingai priklausomai nuo teisinio santykių aiškinimo;</a:t>
            </a:r>
          </a:p>
          <a:p>
            <a:pPr marL="342900" lvl="0" indent="-342900" algn="just">
              <a:spcBef>
                <a:spcPts val="600"/>
              </a:spcBef>
              <a:buClr>
                <a:srgbClr val="FFFFFF"/>
              </a:buClr>
              <a:buSzPct val="100000"/>
              <a:buFont typeface="Arial" panose="020B0604020202020204" pitchFamily="34" charset="0"/>
              <a:buChar char="•"/>
              <a:defRPr sz="1400">
                <a:solidFill>
                  <a:srgbClr val="FFFFFF"/>
                </a:solidFill>
                <a:latin typeface="Open Sans"/>
                <a:ea typeface="Open Sans"/>
                <a:cs typeface="Open Sans"/>
                <a:sym typeface="Open Sans"/>
              </a:defRPr>
            </a:pPr>
            <a:r>
              <a:rPr lang="lt-LT" sz="2000" dirty="0">
                <a:solidFill>
                  <a:srgbClr val="FFFFFF">
                    <a:lumMod val="95000"/>
                  </a:srgbClr>
                </a:solidFill>
                <a:latin typeface="Calibri"/>
                <a:sym typeface="Open Sans"/>
              </a:rPr>
              <a:t>Jei teikiama informacija yra apie faktus nereikalaujančius paaiškinimo, juos sutikrinti ir užtikrinti, kad jie a</a:t>
            </a:r>
            <a:r>
              <a:rPr lang="en-US" sz="2000" dirty="0">
                <a:solidFill>
                  <a:srgbClr val="FFFFFF">
                    <a:lumMod val="95000"/>
                  </a:srgbClr>
                </a:solidFill>
                <a:latin typeface="Calibri"/>
                <a:sym typeface="Open Sans"/>
              </a:rPr>
              <a:t>t</a:t>
            </a:r>
            <a:r>
              <a:rPr lang="lt-LT" sz="2000" dirty="0">
                <a:solidFill>
                  <a:srgbClr val="FFFFFF">
                    <a:lumMod val="95000"/>
                  </a:srgbClr>
                </a:solidFill>
                <a:latin typeface="Calibri"/>
                <a:sym typeface="Open Sans"/>
              </a:rPr>
              <a:t>i</a:t>
            </a:r>
            <a:r>
              <a:rPr lang="en-US" sz="2000" dirty="0">
                <a:solidFill>
                  <a:srgbClr val="FFFFFF">
                    <a:lumMod val="95000"/>
                  </a:srgbClr>
                </a:solidFill>
                <a:latin typeface="Calibri"/>
                <a:sym typeface="Open Sans"/>
              </a:rPr>
              <a:t>t</a:t>
            </a:r>
            <a:r>
              <a:rPr lang="lt-LT" sz="2000" dirty="0" err="1">
                <a:solidFill>
                  <a:srgbClr val="FFFFFF">
                    <a:lumMod val="95000"/>
                  </a:srgbClr>
                </a:solidFill>
                <a:latin typeface="Calibri"/>
                <a:sym typeface="Open Sans"/>
              </a:rPr>
              <a:t>inka</a:t>
            </a:r>
            <a:r>
              <a:rPr lang="lt-LT" sz="2000" dirty="0">
                <a:solidFill>
                  <a:srgbClr val="FFFFFF">
                    <a:lumMod val="95000"/>
                  </a:srgbClr>
                </a:solidFill>
                <a:latin typeface="Calibri"/>
                <a:sym typeface="Open Sans"/>
              </a:rPr>
              <a:t> pirkimo sąlygų reikalavimus.</a:t>
            </a:r>
          </a:p>
          <a:p>
            <a:pPr marL="342900" lvl="0" indent="-342900" algn="just">
              <a:spcBef>
                <a:spcPts val="600"/>
              </a:spcBef>
              <a:buClr>
                <a:srgbClr val="FFD700"/>
              </a:buClr>
              <a:buSzPct val="100000"/>
              <a:buFont typeface="Arial" panose="020B0604020202020204" pitchFamily="34" charset="0"/>
              <a:buChar char="•"/>
              <a:defRPr sz="1400">
                <a:solidFill>
                  <a:srgbClr val="FFFFFF"/>
                </a:solidFill>
                <a:latin typeface="Open Sans"/>
                <a:ea typeface="Open Sans"/>
                <a:cs typeface="Open Sans"/>
                <a:sym typeface="Open Sans"/>
              </a:defRPr>
            </a:pPr>
            <a:endParaRPr lang="lt-LT" sz="2000" dirty="0">
              <a:solidFill>
                <a:srgbClr val="FFFFFF">
                  <a:lumMod val="95000"/>
                </a:srgbClr>
              </a:solidFill>
              <a:latin typeface="Calibri"/>
              <a:sym typeface="Open Sans"/>
            </a:endParaRPr>
          </a:p>
          <a:p>
            <a:pPr lvl="0" algn="just">
              <a:spcBef>
                <a:spcPts val="600"/>
              </a:spcBef>
              <a:buClr>
                <a:srgbClr val="FFD700"/>
              </a:buClr>
              <a:buSzPct val="100000"/>
              <a:defRPr sz="1400">
                <a:solidFill>
                  <a:srgbClr val="FFFFFF"/>
                </a:solidFill>
                <a:latin typeface="Open Sans"/>
                <a:ea typeface="Open Sans"/>
                <a:cs typeface="Open Sans"/>
                <a:sym typeface="Open Sans"/>
              </a:defRPr>
            </a:pPr>
            <a:r>
              <a:rPr lang="lt-LT" sz="2000" b="1" dirty="0">
                <a:solidFill>
                  <a:srgbClr val="FFFFFF">
                    <a:lumMod val="95000"/>
                  </a:srgbClr>
                </a:solidFill>
                <a:latin typeface="Calibri"/>
                <a:sym typeface="Open Sans"/>
              </a:rPr>
              <a:t>SVARBU: </a:t>
            </a:r>
            <a:r>
              <a:rPr lang="lt-LT" sz="2000" dirty="0">
                <a:solidFill>
                  <a:srgbClr val="FFFFFF">
                    <a:lumMod val="95000"/>
                  </a:srgbClr>
                </a:solidFill>
                <a:latin typeface="Calibri"/>
                <a:sym typeface="Open Sans"/>
              </a:rPr>
              <a:t>Papildomo teisinio aiškinimo kriterijus, kaip duomenų kvalifikavimo kaip (ne)melagingos informacijos pagrindas, nėra absoliutus ir turi taikymo ribas, juo negalima piktnaudžiauti. Kasacinio teismo šiuo aspektu, pavyzdžiui, pažymėta, kad kuo ilgiau atitinkamos normos aiškinimo jurisprudencija ir (ar) atitinkamų santykių praktika yra nusistovėjusi, tuo mažiau tiekėjui turi būti pripažįstama teisė suklysti dėl netinkamo teisės aiškinimo</a:t>
            </a:r>
          </a:p>
          <a:p>
            <a:pPr marL="0" marR="0" indent="0" algn="l" defTabSz="914400" rtl="0" fontAlgn="auto" latinLnBrk="0" hangingPunct="0">
              <a:lnSpc>
                <a:spcPct val="100000"/>
              </a:lnSpc>
              <a:spcBef>
                <a:spcPts val="0"/>
              </a:spcBef>
              <a:spcAft>
                <a:spcPts val="0"/>
              </a:spcAft>
              <a:buClrTx/>
              <a:buSzTx/>
              <a:buFontTx/>
              <a:buNone/>
              <a:tabLst/>
            </a:pPr>
            <a:endParaRPr kumimoji="0" lang="en-LT" sz="1800" b="0" i="0" u="none" strike="noStrike" cap="none" spc="0" normalizeH="0" baseline="0" dirty="0">
              <a:ln>
                <a:noFill/>
              </a:ln>
              <a:solidFill>
                <a:srgbClr val="3F3F3F"/>
              </a:solidFill>
              <a:effectLst/>
              <a:uFillTx/>
              <a:latin typeface="+mj-lt"/>
              <a:ea typeface="+mj-ea"/>
              <a:cs typeface="+mj-cs"/>
              <a:sym typeface="Helvetica"/>
            </a:endParaRPr>
          </a:p>
        </p:txBody>
      </p:sp>
    </p:spTree>
    <p:extLst>
      <p:ext uri="{BB962C8B-B14F-4D97-AF65-F5344CB8AC3E}">
        <p14:creationId xmlns:p14="http://schemas.microsoft.com/office/powerpoint/2010/main" val="2935739365"/>
      </p:ext>
    </p:extLst>
  </p:cSld>
  <p:clrMapOvr>
    <a:masterClrMapping/>
  </p:clrMapOvr>
  <mc:AlternateContent xmlns:mc="http://schemas.openxmlformats.org/markup-compatibility/2006" xmlns:p14="http://schemas.microsoft.com/office/powerpoint/2010/main">
    <mc:Choice Requires="p14">
      <p:transition spd="slow" p14:dur="1200">
        <p:push dir="u"/>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Theme">
      <a:dk1>
        <a:srgbClr val="3F3F3F"/>
      </a:dk1>
      <a:lt1>
        <a:srgbClr val="FFFFFF"/>
      </a:lt1>
      <a:dk2>
        <a:srgbClr val="A7A7A7"/>
      </a:dk2>
      <a:lt2>
        <a:srgbClr val="535353"/>
      </a:lt2>
      <a:accent1>
        <a:srgbClr val="FFAB03"/>
      </a:accent1>
      <a:accent2>
        <a:srgbClr val="FC7F03"/>
      </a:accent2>
      <a:accent3>
        <a:srgbClr val="FC3903"/>
      </a:accent3>
      <a:accent4>
        <a:srgbClr val="D1024E"/>
      </a:accent4>
      <a:accent5>
        <a:srgbClr val="A6026C"/>
      </a:accent5>
      <a:accent6>
        <a:srgbClr val="0F6193"/>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0">
          <a:scrgbClr r="0" g="0" b="0"/>
        </a:lnRef>
        <a:fillRef idx="0">
          <a:scrgbClr r="0" g="0" b="0"/>
        </a:fillRef>
        <a:effectRef idx="0">
          <a:scrgbClr r="0" g="0" b="0"/>
        </a:effectRef>
        <a:fontRef idx="none"/>
      </a:style>
    </a:spDef>
    <a:lnDef>
      <a:spPr>
        <a:noFill/>
        <a:ln w="12700" cap="flat">
          <a:solidFill>
            <a:schemeClr val="bg1"/>
          </a:solidFill>
          <a:prstDash val="solid"/>
          <a:round/>
        </a:ln>
        <a:effectLst/>
        <a:sp3d/>
      </a:spPr>
      <a:body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3F3F3F"/>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FFAB03"/>
      </a:accent1>
      <a:accent2>
        <a:srgbClr val="FC7F03"/>
      </a:accent2>
      <a:accent3>
        <a:srgbClr val="FC3903"/>
      </a:accent3>
      <a:accent4>
        <a:srgbClr val="D1024E"/>
      </a:accent4>
      <a:accent5>
        <a:srgbClr val="A6026C"/>
      </a:accent5>
      <a:accent6>
        <a:srgbClr val="0F6193"/>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3F3F3F"/>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3F3F3F"/>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TotalTime>
  <Words>1853</Words>
  <Application>Microsoft Macintosh PowerPoint</Application>
  <PresentationFormat>Widescreen</PresentationFormat>
  <Paragraphs>110</Paragraphs>
  <Slides>20</Slides>
  <Notes>20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Calibri</vt:lpstr>
      <vt:lpstr>Helvetica</vt:lpstr>
      <vt:lpstr>Open Sans</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Base/>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Administratorius</dc:creator>
  <cp:lastModifiedBy>Microsoft Office User</cp:lastModifiedBy>
  <cp:revision>389</cp:revision>
  <dcterms:modified xsi:type="dcterms:W3CDTF">2023-05-15T13:39:54Z</dcterms:modified>
</cp:coreProperties>
</file>